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17.jpeg" ContentType="image/jpeg"/>
  <Override PartName="/ppt/media/image19.png" ContentType="image/png"/>
  <Override PartName="/ppt/media/image110.jpeg" ContentType="image/jpeg"/>
  <Override PartName="/ppt/media/image17.png" ContentType="image/png"/>
  <Override PartName="/ppt/media/image106.png" ContentType="image/png"/>
  <Override PartName="/ppt/media/image125.jpeg" ContentType="image/jpeg"/>
  <Override PartName="/ppt/media/image104.png" ContentType="image/png"/>
  <Override PartName="/ppt/media/image103.png" ContentType="image/png"/>
  <Override PartName="/ppt/media/image102.png" ContentType="image/png"/>
  <Override PartName="/ppt/media/hdphoto7.wdp" ContentType="image/vnd.ms-photo"/>
  <Override PartName="/ppt/media/image99.png" ContentType="image/png"/>
  <Override PartName="/ppt/media/image6.png" ContentType="image/png"/>
  <Override PartName="/ppt/media/image9.png" ContentType="image/png"/>
  <Override PartName="/ppt/media/image18.png" ContentType="image/png"/>
  <Override PartName="/ppt/media/image86.png" ContentType="image/png"/>
  <Override PartName="/ppt/media/image39.png" ContentType="image/png"/>
  <Override PartName="/ppt/media/image1.png" ContentType="image/png"/>
  <Override PartName="/ppt/media/image13.png" ContentType="image/png"/>
  <Override PartName="/ppt/media/image131.jpeg" ContentType="image/jpeg"/>
  <Override PartName="/ppt/media/image48.png" ContentType="image/png"/>
  <Override PartName="/ppt/media/image2.jpeg" ContentType="image/jpeg"/>
  <Override PartName="/ppt/media/image128.png" ContentType="image/png"/>
  <Override PartName="/ppt/media/hdphoto1.wdp" ContentType="image/vnd.ms-photo"/>
  <Override PartName="/ppt/media/image46.jpeg" ContentType="image/jpeg"/>
  <Override PartName="/ppt/media/image107.png" ContentType="image/png"/>
  <Override PartName="/ppt/media/image3.png" ContentType="image/png"/>
  <Override PartName="/ppt/media/image24.png" ContentType="image/png"/>
  <Override PartName="/ppt/media/image130.jpeg" ContentType="image/jpeg"/>
  <Override PartName="/ppt/media/image92.png" ContentType="image/png"/>
  <Override PartName="/ppt/media/hdphoto3.wdp" ContentType="image/vnd.ms-photo"/>
  <Override PartName="/ppt/media/image33.png" ContentType="image/png"/>
  <Override PartName="/ppt/media/image21.png" ContentType="image/png"/>
  <Override PartName="/ppt/media/image4.png" ContentType="image/png"/>
  <Override PartName="/ppt/media/image7.jpeg" ContentType="image/jpeg"/>
  <Override PartName="/ppt/media/image36.jpeg" ContentType="image/jpeg"/>
  <Override PartName="/ppt/media/image119.png" ContentType="image/png"/>
  <Override PartName="/ppt/media/image129.jpeg" ContentType="image/jpeg"/>
  <Override PartName="/ppt/media/image47.jpeg" ContentType="image/jpeg"/>
  <Override PartName="/ppt/media/image66.png" ContentType="image/png"/>
  <Override PartName="/ppt/media/image41.jpeg" ContentType="image/jpeg"/>
  <Override PartName="/ppt/media/image30.png" ContentType="image/png"/>
  <Override PartName="/ppt/media/image8.png" ContentType="image/png"/>
  <Override PartName="/ppt/media/image23.jpeg" ContentType="image/jpeg"/>
  <Override PartName="/ppt/media/image124.png" ContentType="image/png"/>
  <Override PartName="/ppt/media/image50.png" ContentType="image/png"/>
  <Override PartName="/ppt/media/image126.png" ContentType="image/png"/>
  <Override PartName="/ppt/media/image127.jpeg" ContentType="image/jpeg"/>
  <Override PartName="/ppt/media/image43.png" ContentType="image/png"/>
  <Override PartName="/ppt/media/image122.png" ContentType="image/png"/>
  <Override PartName="/ppt/media/image31.jpeg" ContentType="image/jpeg"/>
  <Override PartName="/ppt/media/image28.png" ContentType="image/png"/>
  <Override PartName="/ppt/media/image91.png" ContentType="image/png"/>
  <Override PartName="/ppt/media/image51.png" ContentType="image/png"/>
  <Override PartName="/ppt/media/image44.jpeg" ContentType="image/jpeg"/>
  <Override PartName="/ppt/media/image45.png" ContentType="image/png"/>
  <Override PartName="/ppt/media/image42.png" ContentType="image/png"/>
  <Override PartName="/ppt/media/image133.jpeg" ContentType="image/jpeg"/>
  <Override PartName="/ppt/media/image54.png" ContentType="image/png"/>
  <Override PartName="/ppt/media/image112.jpeg" ContentType="image/jpeg"/>
  <Override PartName="/ppt/media/image37.png" ContentType="image/png"/>
  <Override PartName="/ppt/media/image123.png" ContentType="image/png"/>
  <Override PartName="/ppt/media/image34.jpeg" ContentType="image/jpeg"/>
  <Override PartName="/ppt/media/image32.png" ContentType="image/png"/>
  <Override PartName="/ppt/media/image25.jpeg" ContentType="image/jpeg"/>
  <Override PartName="/ppt/media/image132.jpeg" ContentType="image/jpeg"/>
  <Override PartName="/ppt/media/image26.png" ContentType="image/png"/>
  <Override PartName="/ppt/media/image94.png" ContentType="image/png"/>
  <Override PartName="/ppt/media/image97.png" ContentType="image/png"/>
  <Override PartName="/ppt/media/image118.jpeg" ContentType="image/jpeg"/>
  <Override PartName="/ppt/media/image29.png" ContentType="image/png"/>
  <Override PartName="/ppt/media/image5.png" ContentType="image/png"/>
  <Override PartName="/ppt/media/image121.png" ContentType="image/png"/>
  <Override PartName="/ppt/media/image87.jpeg" ContentType="image/jpeg"/>
  <Override PartName="/ppt/media/image35.png" ContentType="image/png"/>
  <Override PartName="/ppt/media/image11.png" ContentType="image/png"/>
  <Override PartName="/ppt/media/image49.png" ContentType="image/png"/>
  <Override PartName="/ppt/media/image65.jpeg" ContentType="image/jpeg"/>
  <Override PartName="/ppt/media/hdphoto5.wdp" ContentType="image/vnd.ms-photo"/>
  <Override PartName="/ppt/media/image100.png" ContentType="image/png"/>
  <Override PartName="/ppt/media/image80.png" ContentType="image/png"/>
  <Override PartName="/ppt/media/image12.png" ContentType="image/png"/>
  <Override PartName="/ppt/media/image109.png" ContentType="image/png"/>
  <Override PartName="/ppt/media/image16.png" ContentType="image/png"/>
  <Override PartName="/ppt/media/image84.png" ContentType="image/png"/>
  <Override PartName="/ppt/media/hdphoto2.wdp" ContentType="image/vnd.ms-photo"/>
  <Override PartName="/ppt/media/image20.jpeg" ContentType="image/jpeg"/>
  <Override PartName="/ppt/media/image55.png" ContentType="image/png"/>
  <Override PartName="/ppt/media/hdphoto4.wdp" ContentType="image/vnd.ms-photo"/>
  <Override PartName="/ppt/media/image10.jpeg" ContentType="image/jpeg"/>
  <Override PartName="/ppt/media/image111.png" ContentType="image/png"/>
  <Override PartName="/ppt/media/image82.png" ContentType="image/png"/>
  <Override PartName="/ppt/media/image14.png" ContentType="image/png"/>
  <Override PartName="/ppt/media/image40.png" ContentType="image/png"/>
  <Override PartName="/ppt/media/image15.jpeg" ContentType="image/jpeg"/>
  <Override PartName="/ppt/media/image38.png" ContentType="image/png"/>
  <Override PartName="/ppt/media/image56.jpeg" ContentType="image/jpeg"/>
  <Override PartName="/ppt/media/image114.jpeg" ContentType="image/jpeg"/>
  <Override PartName="/ppt/media/image57.png" ContentType="image/png"/>
  <Override PartName="/ppt/media/image58.jpeg" ContentType="image/jpeg"/>
  <Override PartName="/ppt/media/image73.png" ContentType="image/png"/>
  <Override PartName="/ppt/media/image59.png" ContentType="image/png"/>
  <Override PartName="/ppt/media/image60.jpeg" ContentType="image/jpeg"/>
  <Override PartName="/ppt/media/image64.png" ContentType="image/png"/>
  <Override PartName="/ppt/media/image61.png" ContentType="image/png"/>
  <Override PartName="/ppt/media/image62.png" ContentType="image/png"/>
  <Override PartName="/ppt/media/image96.jpeg" ContentType="image/jpeg"/>
  <Override PartName="/ppt/media/image52.png" ContentType="image/png"/>
  <Override PartName="/ppt/media/image63.png" ContentType="image/png"/>
  <Override PartName="/ppt/media/image115.jpeg" ContentType="image/jpeg"/>
  <Override PartName="/ppt/media/image67.png" ContentType="image/png"/>
  <Override PartName="/ppt/media/image68.jpeg" ContentType="image/jpeg"/>
  <Override PartName="/ppt/media/image79.png" ContentType="image/png"/>
  <Override PartName="/ppt/media/image69.png" ContentType="image/png"/>
  <Override PartName="/ppt/media/image120.png" ContentType="image/png"/>
  <Override PartName="/ppt/media/image70.jpeg" ContentType="image/jpeg"/>
  <Override PartName="/ppt/media/image71.png" ContentType="image/png"/>
  <Override PartName="/ppt/media/image98.jpeg" ContentType="image/jpeg"/>
  <Override PartName="/ppt/media/image72.png" ContentType="image/png"/>
  <Override PartName="/ppt/media/image74.png" ContentType="image/png"/>
  <Override PartName="/ppt/media/image78.jpeg" ContentType="image/jpeg"/>
  <Override PartName="/ppt/media/image75.png" ContentType="image/png"/>
  <Override PartName="/ppt/media/image81.jpeg" ContentType="image/jpeg"/>
  <Override PartName="/ppt/media/image53.jpeg" ContentType="image/jpeg"/>
  <Override PartName="/ppt/media/image76.png" ContentType="image/png"/>
  <Override PartName="/ppt/media/image116.jpeg" ContentType="image/jpeg"/>
  <Override PartName="/ppt/media/image77.png" ContentType="image/png"/>
  <Override PartName="/ppt/media/image83.jpeg" ContentType="image/jpeg"/>
  <Override PartName="/ppt/media/image27.png" ContentType="image/png"/>
  <Override PartName="/ppt/media/image95.png" ContentType="image/png"/>
  <Override PartName="/ppt/media/image85.jpeg" ContentType="image/jpeg"/>
  <Override PartName="/ppt/media/image105.jpeg" ContentType="image/jpeg"/>
  <Override PartName="/ppt/media/image101.png" ContentType="image/png"/>
  <Override PartName="/ppt/media/hdphoto6.wdp" ContentType="image/vnd.ms-photo"/>
  <Override PartName="/ppt/media/image88.jpeg" ContentType="image/jpeg"/>
  <Override PartName="/ppt/media/image108.jpeg" ContentType="image/jpeg"/>
  <Override PartName="/ppt/media/image89.png" ContentType="image/png"/>
  <Override PartName="/ppt/media/image22.png" ContentType="image/png"/>
  <Override PartName="/ppt/media/image93.jpeg" ContentType="image/jpeg"/>
  <Override PartName="/ppt/media/image90.png" ContentType="image/png"/>
  <Override PartName="/ppt/media/image113.jpeg" ContentType="image/jpeg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edit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Master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D4497DC3-614E-4704-AC45-42B26CE88347}" type="datetime">
              <a:rPr b="0" lang="en-IN" sz="1200" spc="-1" strike="noStrike">
                <a:solidFill>
                  <a:srgbClr val="8b8b8b"/>
                </a:solidFill>
                <a:latin typeface="Calibri"/>
              </a:rPr>
              <a:t>23/12/22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CBD3A3A-CE05-47D1-8C86-E11F225E7E38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microsoft.com/office/2007/relationships/hdphoto" Target="../media/hdphoto1.wdp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microsoft.com/office/2007/relationships/hdphoto" Target="../media/hdphoto2.wdp"/><Relationship Id="rId6" Type="http://schemas.openxmlformats.org/officeDocument/2006/relationships/image" Target="../media/image4.png"/><Relationship Id="rId7" Type="http://schemas.microsoft.com/office/2007/relationships/hdphoto" Target="../media/hdphoto3.wdp"/><Relationship Id="rId8" Type="http://schemas.openxmlformats.org/officeDocument/2006/relationships/image" Target="../media/image5.png"/><Relationship Id="rId9" Type="http://schemas.microsoft.com/office/2007/relationships/hdphoto" Target="../media/hdphoto4.wdp"/><Relationship Id="rId10" Type="http://schemas.openxmlformats.org/officeDocument/2006/relationships/image" Target="../media/image6.png"/><Relationship Id="rId11" Type="http://schemas.microsoft.com/office/2007/relationships/hdphoto" Target="../media/hdphoto5.wdp"/><Relationship Id="rId12" Type="http://schemas.openxmlformats.org/officeDocument/2006/relationships/image" Target="../media/image7.jpeg"/><Relationship Id="rId13" Type="http://schemas.openxmlformats.org/officeDocument/2006/relationships/image" Target="../media/image8.png"/><Relationship Id="rId14" Type="http://schemas.openxmlformats.org/officeDocument/2006/relationships/image" Target="../media/image9.png"/><Relationship Id="rId15" Type="http://schemas.openxmlformats.org/officeDocument/2006/relationships/image" Target="../media/image10.jpeg"/><Relationship Id="rId16" Type="http://schemas.openxmlformats.org/officeDocument/2006/relationships/image" Target="../media/image11.png"/><Relationship Id="rId17" Type="http://schemas.openxmlformats.org/officeDocument/2006/relationships/image" Target="../media/image12.png"/><Relationship Id="rId18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4.jpeg"/><Relationship Id="rId2" Type="http://schemas.openxmlformats.org/officeDocument/2006/relationships/image" Target="../media/image115.jpeg"/><Relationship Id="rId3" Type="http://schemas.openxmlformats.org/officeDocument/2006/relationships/image" Target="../media/image116.jpeg"/><Relationship Id="rId4" Type="http://schemas.openxmlformats.org/officeDocument/2006/relationships/image" Target="../media/image117.jpeg"/><Relationship Id="rId5" Type="http://schemas.openxmlformats.org/officeDocument/2006/relationships/image" Target="../media/image118.jpeg"/><Relationship Id="rId6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jpeg"/><Relationship Id="rId8" Type="http://schemas.openxmlformats.org/officeDocument/2006/relationships/image" Target="../media/image126.png"/><Relationship Id="rId9" Type="http://schemas.openxmlformats.org/officeDocument/2006/relationships/image" Target="../media/image127.jpeg"/><Relationship Id="rId10" Type="http://schemas.openxmlformats.org/officeDocument/2006/relationships/image" Target="../media/image128.png"/><Relationship Id="rId11" Type="http://schemas.openxmlformats.org/officeDocument/2006/relationships/image" Target="../media/image129.jpeg"/><Relationship Id="rId12" Type="http://schemas.openxmlformats.org/officeDocument/2006/relationships/image" Target="../media/image130.jpeg"/><Relationship Id="rId13" Type="http://schemas.openxmlformats.org/officeDocument/2006/relationships/image" Target="../media/image131.jpeg"/><Relationship Id="rId14" Type="http://schemas.openxmlformats.org/officeDocument/2006/relationships/image" Target="../media/image132.jpeg"/><Relationship Id="rId15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3.jpe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jpe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jpeg"/><Relationship Id="rId12" Type="http://schemas.openxmlformats.org/officeDocument/2006/relationships/image" Target="../media/image24.png"/><Relationship Id="rId13" Type="http://schemas.openxmlformats.org/officeDocument/2006/relationships/image" Target="../media/image25.jpeg"/><Relationship Id="rId14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jpe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jpeg"/><Relationship Id="rId10" Type="http://schemas.openxmlformats.org/officeDocument/2006/relationships/image" Target="../media/image35.png"/><Relationship Id="rId11" Type="http://schemas.openxmlformats.org/officeDocument/2006/relationships/image" Target="../media/image36.jpeg"/><Relationship Id="rId1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jpe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jpeg"/><Relationship Id="rId9" Type="http://schemas.openxmlformats.org/officeDocument/2006/relationships/image" Target="../media/image45.png"/><Relationship Id="rId10" Type="http://schemas.openxmlformats.org/officeDocument/2006/relationships/image" Target="../media/image46.jpeg"/><Relationship Id="rId11" Type="http://schemas.openxmlformats.org/officeDocument/2006/relationships/image" Target="../media/image47.jpeg"/><Relationship Id="rId12" Type="http://schemas.openxmlformats.org/officeDocument/2006/relationships/image" Target="../media/image48.png"/><Relationship Id="rId13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jpe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jpeg"/><Relationship Id="rId9" Type="http://schemas.openxmlformats.org/officeDocument/2006/relationships/image" Target="../media/image57.png"/><Relationship Id="rId10" Type="http://schemas.openxmlformats.org/officeDocument/2006/relationships/image" Target="../media/image58.jpeg"/><Relationship Id="rId11" Type="http://schemas.openxmlformats.org/officeDocument/2006/relationships/image" Target="../media/image59.png"/><Relationship Id="rId12" Type="http://schemas.openxmlformats.org/officeDocument/2006/relationships/image" Target="../media/image60.jpeg"/><Relationship Id="rId13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jpe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jpeg"/><Relationship Id="rId9" Type="http://schemas.openxmlformats.org/officeDocument/2006/relationships/image" Target="../media/image69.png"/><Relationship Id="rId10" Type="http://schemas.openxmlformats.org/officeDocument/2006/relationships/image" Target="../media/image70.jpe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73.png"/><Relationship Id="rId14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jpe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jpeg"/><Relationship Id="rId9" Type="http://schemas.openxmlformats.org/officeDocument/2006/relationships/image" Target="../media/image82.png"/><Relationship Id="rId10" Type="http://schemas.openxmlformats.org/officeDocument/2006/relationships/image" Target="../media/image83.jpeg"/><Relationship Id="rId11" Type="http://schemas.openxmlformats.org/officeDocument/2006/relationships/image" Target="../media/image84.png"/><Relationship Id="rId12" Type="http://schemas.openxmlformats.org/officeDocument/2006/relationships/image" Target="../media/image85.jpeg"/><Relationship Id="rId13" Type="http://schemas.openxmlformats.org/officeDocument/2006/relationships/image" Target="../media/image86.png"/><Relationship Id="rId14" Type="http://schemas.microsoft.com/office/2007/relationships/hdphoto" Target="../media/hdphoto6.wdp"/><Relationship Id="rId15" Type="http://schemas.openxmlformats.org/officeDocument/2006/relationships/image" Target="../media/image87.jpeg"/><Relationship Id="rId16" Type="http://schemas.openxmlformats.org/officeDocument/2006/relationships/image" Target="../media/image88.jpeg"/><Relationship Id="rId17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jpe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jpeg"/><Relationship Id="rId9" Type="http://schemas.openxmlformats.org/officeDocument/2006/relationships/image" Target="../media/image97.png"/><Relationship Id="rId10" Type="http://schemas.openxmlformats.org/officeDocument/2006/relationships/image" Target="../media/image98.jpe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microsoft.com/office/2007/relationships/hdphoto" Target="../media/hdphoto7.wdp"/><Relationship Id="rId14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jpe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jpeg"/><Relationship Id="rId9" Type="http://schemas.openxmlformats.org/officeDocument/2006/relationships/image" Target="../media/image109.png"/><Relationship Id="rId10" Type="http://schemas.openxmlformats.org/officeDocument/2006/relationships/image" Target="../media/image110.jpeg"/><Relationship Id="rId11" Type="http://schemas.openxmlformats.org/officeDocument/2006/relationships/image" Target="../media/image111.png"/><Relationship Id="rId12" Type="http://schemas.openxmlformats.org/officeDocument/2006/relationships/image" Target="../media/image112.jpeg"/><Relationship Id="rId13" Type="http://schemas.openxmlformats.org/officeDocument/2006/relationships/image" Target="../media/image113.jpeg"/><Relationship Id="rId14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812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1"/>
          <p:cNvGrpSpPr/>
          <p:nvPr/>
        </p:nvGrpSpPr>
        <p:grpSpPr>
          <a:xfrm>
            <a:off x="-13649400" y="5598360"/>
            <a:ext cx="25998120" cy="1262160"/>
            <a:chOff x="-13649400" y="5598360"/>
            <a:chExt cx="25998120" cy="1262160"/>
          </a:xfrm>
        </p:grpSpPr>
        <p:sp>
          <p:nvSpPr>
            <p:cNvPr id="42" name="CustomShape 2"/>
            <p:cNvSpPr/>
            <p:nvPr/>
          </p:nvSpPr>
          <p:spPr>
            <a:xfrm>
              <a:off x="-13649400" y="6036120"/>
              <a:ext cx="25998120" cy="82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r="162000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" name="CustomShape 3"/>
            <p:cNvSpPr/>
            <p:nvPr/>
          </p:nvSpPr>
          <p:spPr>
            <a:xfrm>
              <a:off x="323280" y="5598360"/>
              <a:ext cx="936360" cy="981360"/>
            </a:xfrm>
            <a:prstGeom prst="ellipse">
              <a:avLst/>
            </a:prstGeom>
            <a:solidFill>
              <a:srgbClr val="1812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4" name="Group 4"/>
          <p:cNvGrpSpPr/>
          <p:nvPr/>
        </p:nvGrpSpPr>
        <p:grpSpPr>
          <a:xfrm>
            <a:off x="477000" y="5797440"/>
            <a:ext cx="651240" cy="651240"/>
            <a:chOff x="477000" y="5797440"/>
            <a:chExt cx="651240" cy="651240"/>
          </a:xfrm>
        </p:grpSpPr>
        <p:sp>
          <p:nvSpPr>
            <p:cNvPr id="45" name="CustomShape 5"/>
            <p:cNvSpPr/>
            <p:nvPr/>
          </p:nvSpPr>
          <p:spPr>
            <a:xfrm>
              <a:off x="477000" y="579744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6" name="Picture 49" descr=""/>
            <p:cNvPicPr/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amount="100000" contrast="100000"/>
                      </a14:imgEffect>
                    </a14:imgLayer>
                  </a14:imgProps>
                </a:ext>
              </a:extLst>
            </a:blip>
            <a:srcRect l="9803" t="16960" r="1404" b="18333"/>
            <a:stretch/>
          </p:blipFill>
          <p:spPr>
            <a:xfrm>
              <a:off x="577800" y="5912280"/>
              <a:ext cx="478440" cy="3484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7" name="Group 6"/>
          <p:cNvGrpSpPr/>
          <p:nvPr/>
        </p:nvGrpSpPr>
        <p:grpSpPr>
          <a:xfrm>
            <a:off x="2826360" y="6062040"/>
            <a:ext cx="651240" cy="651240"/>
            <a:chOff x="2826360" y="6062040"/>
            <a:chExt cx="651240" cy="651240"/>
          </a:xfrm>
        </p:grpSpPr>
        <p:sp>
          <p:nvSpPr>
            <p:cNvPr id="48" name="CustomShape 7"/>
            <p:cNvSpPr/>
            <p:nvPr/>
          </p:nvSpPr>
          <p:spPr>
            <a:xfrm>
              <a:off x="2826360" y="606204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9" name="Picture 51" descr=""/>
            <p:cNvPicPr/>
            <p:nvPr/>
          </p:nvPicPr>
          <p:blipFill>
            <a:blip r:embed="rId3"/>
            <a:srcRect l="29662" t="23904" r="28894" b="25720"/>
            <a:stretch/>
          </p:blipFill>
          <p:spPr>
            <a:xfrm>
              <a:off x="2952360" y="6161040"/>
              <a:ext cx="405720" cy="422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0" name="Group 8"/>
          <p:cNvGrpSpPr/>
          <p:nvPr/>
        </p:nvGrpSpPr>
        <p:grpSpPr>
          <a:xfrm>
            <a:off x="1785600" y="6097320"/>
            <a:ext cx="651240" cy="651240"/>
            <a:chOff x="1785600" y="6097320"/>
            <a:chExt cx="651240" cy="651240"/>
          </a:xfrm>
        </p:grpSpPr>
        <p:sp>
          <p:nvSpPr>
            <p:cNvPr id="51" name="CustomShape 9"/>
            <p:cNvSpPr/>
            <p:nvPr/>
          </p:nvSpPr>
          <p:spPr>
            <a:xfrm>
              <a:off x="1785600" y="609732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52" name="Picture 53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amount="100000" colorTemp="11500" contrast="100000" sat="400000"/>
                      </a14:imgEffect>
                    </a14:imgLayer>
                  </a14:imgProps>
                </a:ext>
              </a:extLst>
            </a:blip>
            <a:srcRect l="13666" t="10501" r="13147" b="10832"/>
            <a:stretch/>
          </p:blipFill>
          <p:spPr>
            <a:xfrm>
              <a:off x="1881720" y="6185880"/>
              <a:ext cx="423000" cy="4546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3" name="Group 10"/>
          <p:cNvGrpSpPr/>
          <p:nvPr/>
        </p:nvGrpSpPr>
        <p:grpSpPr>
          <a:xfrm>
            <a:off x="3944160" y="6100200"/>
            <a:ext cx="651240" cy="651240"/>
            <a:chOff x="3944160" y="6100200"/>
            <a:chExt cx="651240" cy="651240"/>
          </a:xfrm>
        </p:grpSpPr>
        <p:sp>
          <p:nvSpPr>
            <p:cNvPr id="54" name="CustomShape 11"/>
            <p:cNvSpPr/>
            <p:nvPr/>
          </p:nvSpPr>
          <p:spPr>
            <a:xfrm>
              <a:off x="3944160" y="610020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55" name="Picture 55" descr=""/>
            <p:cNvPicPr/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amount="100000" contrast="98000" sat="400000"/>
                      </a14:imgEffect>
                    </a14:imgLayer>
                  </a14:imgProps>
                </a:ext>
              </a:extLst>
            </a:blip>
            <a:srcRect l="8840" t="15289" r="54573" b="16207"/>
            <a:stretch/>
          </p:blipFill>
          <p:spPr>
            <a:xfrm>
              <a:off x="4037760" y="6194160"/>
              <a:ext cx="459000" cy="471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6" name="Group 12"/>
          <p:cNvGrpSpPr/>
          <p:nvPr/>
        </p:nvGrpSpPr>
        <p:grpSpPr>
          <a:xfrm>
            <a:off x="5141160" y="6126480"/>
            <a:ext cx="651240" cy="651240"/>
            <a:chOff x="5141160" y="6126480"/>
            <a:chExt cx="651240" cy="651240"/>
          </a:xfrm>
        </p:grpSpPr>
        <p:sp>
          <p:nvSpPr>
            <p:cNvPr id="57" name="CustomShape 13"/>
            <p:cNvSpPr/>
            <p:nvPr/>
          </p:nvSpPr>
          <p:spPr>
            <a:xfrm>
              <a:off x="5141160" y="61264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58" name="Picture 58" descr=""/>
            <p:cNvPicPr/>
            <p:nvPr/>
          </p:nvPicPr>
          <p:blipFill>
            <a:blip r:embed="rId8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amount="100000" colorTemp="11500" contrast="100000" sat="400000"/>
                      </a14:imgEffect>
                    </a14:imgLayer>
                  </a14:imgProps>
                </a:ext>
              </a:extLst>
            </a:blip>
            <a:srcRect l="8068" t="9959" r="8068" b="5559"/>
            <a:stretch/>
          </p:blipFill>
          <p:spPr>
            <a:xfrm>
              <a:off x="5246640" y="6242040"/>
              <a:ext cx="439920" cy="443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9" name="Group 14"/>
          <p:cNvGrpSpPr/>
          <p:nvPr/>
        </p:nvGrpSpPr>
        <p:grpSpPr>
          <a:xfrm>
            <a:off x="6243120" y="6118560"/>
            <a:ext cx="651240" cy="651240"/>
            <a:chOff x="6243120" y="6118560"/>
            <a:chExt cx="651240" cy="651240"/>
          </a:xfrm>
        </p:grpSpPr>
        <p:sp>
          <p:nvSpPr>
            <p:cNvPr id="60" name="CustomShape 15"/>
            <p:cNvSpPr/>
            <p:nvPr/>
          </p:nvSpPr>
          <p:spPr>
            <a:xfrm>
              <a:off x="6243120" y="611856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61" name="Picture 60" descr=""/>
            <p:cNvPicPr/>
            <p:nvPr/>
          </p:nvPicPr>
          <p:blipFill>
            <a:blip r:embed="rId10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amount="100000" sat="400000"/>
                      </a14:imgEffect>
                    </a14:imgLayer>
                  </a14:imgProps>
                </a:ext>
              </a:extLst>
            </a:blip>
            <a:srcRect l="21663" t="26163" r="21663" b="25502"/>
            <a:stretch/>
          </p:blipFill>
          <p:spPr>
            <a:xfrm>
              <a:off x="6352200" y="6258240"/>
              <a:ext cx="433440" cy="369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2" name="Group 16"/>
          <p:cNvGrpSpPr/>
          <p:nvPr/>
        </p:nvGrpSpPr>
        <p:grpSpPr>
          <a:xfrm>
            <a:off x="11003760" y="6137280"/>
            <a:ext cx="651240" cy="651240"/>
            <a:chOff x="11003760" y="6137280"/>
            <a:chExt cx="651240" cy="651240"/>
          </a:xfrm>
        </p:grpSpPr>
        <p:sp>
          <p:nvSpPr>
            <p:cNvPr id="63" name="CustomShape 17"/>
            <p:cNvSpPr/>
            <p:nvPr/>
          </p:nvSpPr>
          <p:spPr>
            <a:xfrm>
              <a:off x="1100376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64" name="Picture 70" descr=""/>
            <p:cNvPicPr/>
            <p:nvPr/>
          </p:nvPicPr>
          <p:blipFill>
            <a:blip r:embed="rId12"/>
            <a:srcRect l="22853" t="20196" r="22735" b="19977"/>
            <a:stretch/>
          </p:blipFill>
          <p:spPr>
            <a:xfrm>
              <a:off x="11135520" y="6208560"/>
              <a:ext cx="394200" cy="4852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5" name="Group 18"/>
          <p:cNvGrpSpPr/>
          <p:nvPr/>
        </p:nvGrpSpPr>
        <p:grpSpPr>
          <a:xfrm>
            <a:off x="8652600" y="6132600"/>
            <a:ext cx="651240" cy="651240"/>
            <a:chOff x="8652600" y="6132600"/>
            <a:chExt cx="651240" cy="651240"/>
          </a:xfrm>
        </p:grpSpPr>
        <p:sp>
          <p:nvSpPr>
            <p:cNvPr id="66" name="CustomShape 19"/>
            <p:cNvSpPr/>
            <p:nvPr/>
          </p:nvSpPr>
          <p:spPr>
            <a:xfrm>
              <a:off x="8652600" y="613260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67" name="Picture 73" descr=""/>
            <p:cNvPicPr/>
            <p:nvPr/>
          </p:nvPicPr>
          <p:blipFill>
            <a:blip r:embed="rId13"/>
            <a:stretch/>
          </p:blipFill>
          <p:spPr>
            <a:xfrm>
              <a:off x="8672760" y="6142680"/>
              <a:ext cx="598680" cy="5986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8" name="Group 20"/>
          <p:cNvGrpSpPr/>
          <p:nvPr/>
        </p:nvGrpSpPr>
        <p:grpSpPr>
          <a:xfrm>
            <a:off x="9940680" y="6180120"/>
            <a:ext cx="651240" cy="651240"/>
            <a:chOff x="9940680" y="6180120"/>
            <a:chExt cx="651240" cy="651240"/>
          </a:xfrm>
        </p:grpSpPr>
        <p:sp>
          <p:nvSpPr>
            <p:cNvPr id="69" name="CustomShape 21"/>
            <p:cNvSpPr/>
            <p:nvPr/>
          </p:nvSpPr>
          <p:spPr>
            <a:xfrm>
              <a:off x="9940680" y="618012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70" name="Picture 76" descr=""/>
            <p:cNvPicPr/>
            <p:nvPr/>
          </p:nvPicPr>
          <p:blipFill>
            <a:blip r:embed="rId14"/>
            <a:srcRect l="8272" t="5207" r="10183" b="5669"/>
            <a:stretch/>
          </p:blipFill>
          <p:spPr>
            <a:xfrm>
              <a:off x="10053720" y="6252120"/>
              <a:ext cx="421920" cy="461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1" name="Group 22"/>
          <p:cNvGrpSpPr/>
          <p:nvPr/>
        </p:nvGrpSpPr>
        <p:grpSpPr>
          <a:xfrm>
            <a:off x="7467120" y="6126480"/>
            <a:ext cx="651240" cy="651240"/>
            <a:chOff x="7467120" y="6126480"/>
            <a:chExt cx="651240" cy="651240"/>
          </a:xfrm>
        </p:grpSpPr>
        <p:sp>
          <p:nvSpPr>
            <p:cNvPr id="72" name="CustomShape 23"/>
            <p:cNvSpPr/>
            <p:nvPr/>
          </p:nvSpPr>
          <p:spPr>
            <a:xfrm>
              <a:off x="7467120" y="61264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73" name="Picture 78" descr=""/>
            <p:cNvPicPr/>
            <p:nvPr/>
          </p:nvPicPr>
          <p:blipFill>
            <a:blip r:embed="rId15"/>
            <a:srcRect l="17585" t="15289" r="18504" b="18045"/>
            <a:stretch/>
          </p:blipFill>
          <p:spPr>
            <a:xfrm>
              <a:off x="7587000" y="6219000"/>
              <a:ext cx="414720" cy="433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4" name="CustomShape 24"/>
          <p:cNvSpPr/>
          <p:nvPr/>
        </p:nvSpPr>
        <p:spPr>
          <a:xfrm>
            <a:off x="86760" y="68760"/>
            <a:ext cx="2031480" cy="590760"/>
          </a:xfrm>
          <a:prstGeom prst="ellipse">
            <a:avLst/>
          </a:prstGeom>
          <a:solidFill>
            <a:srgbClr val="181246"/>
          </a:solidFill>
          <a:ln>
            <a:solidFill>
              <a:schemeClr val="bg1"/>
            </a:solidFill>
          </a:ln>
          <a:effectLst>
            <a:reflection algn="bl" blurRad="6350" dir="5400000" endA="300" endPos="35000" rotWithShape="0" stA="52000" sy="-10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5" name="Picture 113" descr=""/>
          <p:cNvPicPr/>
          <p:nvPr/>
        </p:nvPicPr>
        <p:blipFill>
          <a:blip r:embed="rId16"/>
          <a:srcRect l="19307" t="40034" r="19214" b="43325"/>
          <a:stretch/>
        </p:blipFill>
        <p:spPr>
          <a:xfrm>
            <a:off x="86760" y="156960"/>
            <a:ext cx="1939320" cy="387720"/>
          </a:xfrm>
          <a:prstGeom prst="rect">
            <a:avLst/>
          </a:prstGeom>
          <a:ln>
            <a:noFill/>
          </a:ln>
        </p:spPr>
      </p:pic>
      <p:sp>
        <p:nvSpPr>
          <p:cNvPr id="76" name="Line 25"/>
          <p:cNvSpPr/>
          <p:nvPr/>
        </p:nvSpPr>
        <p:spPr>
          <a:xfrm>
            <a:off x="1259640" y="1363680"/>
            <a:ext cx="0" cy="3517200"/>
          </a:xfrm>
          <a:prstGeom prst="line">
            <a:avLst/>
          </a:prstGeom>
          <a:ln w="41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Line 26"/>
          <p:cNvSpPr/>
          <p:nvPr/>
        </p:nvSpPr>
        <p:spPr>
          <a:xfrm>
            <a:off x="1368720" y="1823760"/>
            <a:ext cx="0" cy="3368160"/>
          </a:xfrm>
          <a:prstGeom prst="line">
            <a:avLst/>
          </a:prstGeom>
          <a:ln w="41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" name="CustomShape 27"/>
          <p:cNvSpPr/>
          <p:nvPr/>
        </p:nvSpPr>
        <p:spPr>
          <a:xfrm>
            <a:off x="2702160" y="658800"/>
            <a:ext cx="8617320" cy="639000"/>
          </a:xfrm>
          <a:prstGeom prst="rect">
            <a:avLst/>
          </a:prstGeom>
          <a:noFill/>
          <a:ln>
            <a:noFill/>
          </a:ln>
          <a:scene3d>
            <a:camera prst="obliqueTopLeft"/>
            <a:lightRig dir="t" rig="threePt"/>
          </a:scene3d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Calibri"/>
              </a:rPr>
              <a:t>EMBEDDED SYSTEMS WORKSHOP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79" name="CustomShape 28"/>
          <p:cNvSpPr/>
          <p:nvPr/>
        </p:nvSpPr>
        <p:spPr>
          <a:xfrm>
            <a:off x="1760040" y="1659600"/>
            <a:ext cx="8617320" cy="21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6600" spc="-1" strike="noStrike">
                <a:solidFill>
                  <a:srgbClr val="ffffff"/>
                </a:solidFill>
                <a:latin typeface="comic"/>
              </a:rPr>
              <a:t>INDOOR</a:t>
            </a:r>
            <a:endParaRPr b="0" lang="en-IN" sz="6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6600" spc="-1" strike="noStrike">
                <a:solidFill>
                  <a:srgbClr val="ffffff"/>
                </a:solidFill>
                <a:latin typeface="comic"/>
              </a:rPr>
              <a:t>AIR POLLUTION</a:t>
            </a:r>
            <a:endParaRPr b="0" lang="en-IN" sz="6600" spc="-1" strike="noStrike">
              <a:latin typeface="Arial"/>
            </a:endParaRPr>
          </a:p>
        </p:txBody>
      </p:sp>
      <p:sp>
        <p:nvSpPr>
          <p:cNvPr id="80" name="CustomShape 29"/>
          <p:cNvSpPr/>
          <p:nvPr/>
        </p:nvSpPr>
        <p:spPr>
          <a:xfrm>
            <a:off x="7079400" y="4320000"/>
            <a:ext cx="4709880" cy="1461960"/>
          </a:xfrm>
          <a:prstGeom prst="rect">
            <a:avLst/>
          </a:prstGeom>
          <a:noFill/>
          <a:ln w="93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1800" spc="-1" strike="noStrike" u="sng">
                <a:solidFill>
                  <a:srgbClr val="ffffff"/>
                </a:solidFill>
                <a:uFillTx/>
                <a:latin typeface="Arial Rounded MT Bold"/>
              </a:rPr>
              <a:t>TEAM  13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ahnschrift"/>
              </a:rPr>
              <a:t>K. Lakshmi Nirmala        (2021101126) 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ahnschrift"/>
              </a:rPr>
              <a:t>Abhinay Maurya              (2021101132)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ahnschrift"/>
              </a:rPr>
              <a:t>V. Siva Koti Reddy           (2021101135)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ahnschrift"/>
              </a:rPr>
              <a:t>Abid Khursheed              (2021101136)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1" name="CustomShape 30"/>
          <p:cNvSpPr/>
          <p:nvPr/>
        </p:nvSpPr>
        <p:spPr>
          <a:xfrm>
            <a:off x="10581120" y="113400"/>
            <a:ext cx="1514880" cy="1283760"/>
          </a:xfrm>
          <a:prstGeom prst="roundRect">
            <a:avLst>
              <a:gd name="adj" fmla="val 8594"/>
            </a:avLst>
          </a:prstGeom>
          <a:blipFill rotWithShape="0">
            <a:blip r:embed="rId17"/>
            <a:stretch>
              <a:fillRect/>
            </a:stretch>
          </a:blipFill>
          <a:ln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</p:spTree>
  </p:cSld>
  <p:transition spd="slow">
    <p:fade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a6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9144000" y="6056640"/>
            <a:ext cx="1818360" cy="67932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4" name="Picture 1" descr=""/>
          <p:cNvPicPr/>
          <p:nvPr/>
        </p:nvPicPr>
        <p:blipFill>
          <a:blip r:embed="rId1"/>
          <a:srcRect l="51304" t="0" r="3392" b="48117"/>
          <a:stretch/>
        </p:blipFill>
        <p:spPr>
          <a:xfrm>
            <a:off x="106920" y="365400"/>
            <a:ext cx="3931560" cy="2752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5" name="Picture 2" descr=""/>
          <p:cNvPicPr/>
          <p:nvPr/>
        </p:nvPicPr>
        <p:blipFill>
          <a:blip r:embed="rId2"/>
          <a:srcRect l="52029" t="2305" r="4590" b="-2305"/>
          <a:stretch/>
        </p:blipFill>
        <p:spPr>
          <a:xfrm>
            <a:off x="4871880" y="343080"/>
            <a:ext cx="3921480" cy="2752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6" name="Picture 3" descr=""/>
          <p:cNvPicPr/>
          <p:nvPr/>
        </p:nvPicPr>
        <p:blipFill>
          <a:blip r:embed="rId3"/>
          <a:srcRect l="-46762" t="114697" r="97650" b="-114697"/>
          <a:stretch/>
        </p:blipFill>
        <p:spPr>
          <a:xfrm>
            <a:off x="4033440" y="1845720"/>
            <a:ext cx="4439520" cy="2752200"/>
          </a:xfrm>
          <a:prstGeom prst="rect">
            <a:avLst/>
          </a:prstGeom>
          <a:ln>
            <a:noFill/>
          </a:ln>
        </p:spPr>
      </p:pic>
      <p:pic>
        <p:nvPicPr>
          <p:cNvPr id="437" name="Picture 4" descr=""/>
          <p:cNvPicPr/>
          <p:nvPr/>
        </p:nvPicPr>
        <p:blipFill>
          <a:blip r:embed="rId4"/>
          <a:srcRect l="4271" t="0" r="52238" b="0"/>
          <a:stretch/>
        </p:blipFill>
        <p:spPr>
          <a:xfrm>
            <a:off x="6667560" y="3199680"/>
            <a:ext cx="3931560" cy="2752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8" name="CustomShape 2"/>
          <p:cNvSpPr/>
          <p:nvPr/>
        </p:nvSpPr>
        <p:spPr>
          <a:xfrm>
            <a:off x="9144000" y="6217920"/>
            <a:ext cx="2048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Alert System-&gt;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439" name="Picture 6" descr=""/>
          <p:cNvPicPr/>
          <p:nvPr/>
        </p:nvPicPr>
        <p:blipFill>
          <a:blip r:embed="rId5"/>
          <a:srcRect l="51304" t="53902" r="3392" b="0"/>
          <a:stretch/>
        </p:blipFill>
        <p:spPr>
          <a:xfrm>
            <a:off x="1239480" y="3564000"/>
            <a:ext cx="3931560" cy="2445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0" name="CustomShape 3"/>
          <p:cNvSpPr/>
          <p:nvPr/>
        </p:nvSpPr>
        <p:spPr>
          <a:xfrm>
            <a:off x="320040" y="6068520"/>
            <a:ext cx="1818360" cy="67932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4"/>
          <p:cNvSpPr/>
          <p:nvPr/>
        </p:nvSpPr>
        <p:spPr>
          <a:xfrm>
            <a:off x="456840" y="6201000"/>
            <a:ext cx="1559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d0d0d"/>
                </a:solidFill>
                <a:latin typeface="Calibri"/>
              </a:rPr>
              <a:t>&lt;-</a:t>
            </a:r>
            <a:r>
              <a:rPr b="0" lang="en-US" sz="1800" spc="-1" strike="noStrike">
                <a:solidFill>
                  <a:srgbClr val="0d0d0d"/>
                </a:solidFill>
                <a:latin typeface="Calibri"/>
              </a:rPr>
              <a:t>Onem2m</a:t>
            </a:r>
            <a:endParaRPr b="0" lang="en-IN" sz="18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b3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roup 1"/>
          <p:cNvGrpSpPr/>
          <p:nvPr/>
        </p:nvGrpSpPr>
        <p:grpSpPr>
          <a:xfrm>
            <a:off x="-2934360" y="5452560"/>
            <a:ext cx="25998120" cy="1405080"/>
            <a:chOff x="-2934360" y="5452560"/>
            <a:chExt cx="25998120" cy="1405080"/>
          </a:xfrm>
        </p:grpSpPr>
        <p:sp>
          <p:nvSpPr>
            <p:cNvPr id="443" name="CustomShape 2"/>
            <p:cNvSpPr/>
            <p:nvPr/>
          </p:nvSpPr>
          <p:spPr>
            <a:xfrm>
              <a:off x="-2934360" y="6033240"/>
              <a:ext cx="25998120" cy="82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r="162000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4" name="CustomShape 3"/>
            <p:cNvSpPr/>
            <p:nvPr/>
          </p:nvSpPr>
          <p:spPr>
            <a:xfrm>
              <a:off x="10816560" y="5452560"/>
              <a:ext cx="936360" cy="98136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45" name="Group 4"/>
          <p:cNvGrpSpPr/>
          <p:nvPr/>
        </p:nvGrpSpPr>
        <p:grpSpPr>
          <a:xfrm>
            <a:off x="439560" y="6112440"/>
            <a:ext cx="651240" cy="651240"/>
            <a:chOff x="439560" y="6112440"/>
            <a:chExt cx="651240" cy="651240"/>
          </a:xfrm>
        </p:grpSpPr>
        <p:sp>
          <p:nvSpPr>
            <p:cNvPr id="446" name="CustomShape 5"/>
            <p:cNvSpPr/>
            <p:nvPr/>
          </p:nvSpPr>
          <p:spPr>
            <a:xfrm>
              <a:off x="439560" y="611244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47" name="Picture 7" descr=""/>
            <p:cNvPicPr/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amount="100000" contrast="100000"/>
                      </a14:imgEffect>
                    </a14:imgLayer>
                  </a14:imgProps>
                </a:ext>
              </a:extLst>
            </a:blip>
            <a:srcRect l="9803" t="16960" r="1404" b="18333"/>
            <a:stretch/>
          </p:blipFill>
          <p:spPr>
            <a:xfrm>
              <a:off x="540720" y="6227280"/>
              <a:ext cx="478440" cy="3484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48" name="Group 6"/>
          <p:cNvGrpSpPr/>
          <p:nvPr/>
        </p:nvGrpSpPr>
        <p:grpSpPr>
          <a:xfrm>
            <a:off x="3756600" y="6095880"/>
            <a:ext cx="651240" cy="651240"/>
            <a:chOff x="3756600" y="6095880"/>
            <a:chExt cx="651240" cy="651240"/>
          </a:xfrm>
        </p:grpSpPr>
        <p:sp>
          <p:nvSpPr>
            <p:cNvPr id="449" name="CustomShape 7"/>
            <p:cNvSpPr/>
            <p:nvPr/>
          </p:nvSpPr>
          <p:spPr>
            <a:xfrm>
              <a:off x="3756600" y="60958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50" name="Picture 16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amount="100000" contrast="98000" sat="400000"/>
                      </a14:imgEffect>
                    </a14:imgLayer>
                  </a14:imgProps>
                </a:ext>
              </a:extLst>
            </a:blip>
            <a:srcRect l="8840" t="15289" r="54573" b="16207"/>
            <a:stretch/>
          </p:blipFill>
          <p:spPr>
            <a:xfrm>
              <a:off x="3850560" y="6189840"/>
              <a:ext cx="459000" cy="471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51" name="Group 8"/>
          <p:cNvGrpSpPr/>
          <p:nvPr/>
        </p:nvGrpSpPr>
        <p:grpSpPr>
          <a:xfrm>
            <a:off x="4977720" y="6114240"/>
            <a:ext cx="651240" cy="651240"/>
            <a:chOff x="4977720" y="6114240"/>
            <a:chExt cx="651240" cy="651240"/>
          </a:xfrm>
        </p:grpSpPr>
        <p:sp>
          <p:nvSpPr>
            <p:cNvPr id="452" name="CustomShape 9"/>
            <p:cNvSpPr/>
            <p:nvPr/>
          </p:nvSpPr>
          <p:spPr>
            <a:xfrm>
              <a:off x="4977720" y="611424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53" name="Picture 19" descr=""/>
            <p:cNvPicPr/>
            <p:nvPr/>
          </p:nvPicPr>
          <p:blipFill>
            <a:blip r:embed="rId3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amount="100000" colorTemp="11500" contrast="100000" sat="400000"/>
                      </a14:imgEffect>
                    </a14:imgLayer>
                  </a14:imgProps>
                </a:ext>
              </a:extLst>
            </a:blip>
            <a:srcRect l="8068" t="9959" r="8068" b="5559"/>
            <a:stretch/>
          </p:blipFill>
          <p:spPr>
            <a:xfrm>
              <a:off x="5083200" y="6229800"/>
              <a:ext cx="439920" cy="443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54" name="Group 10"/>
          <p:cNvGrpSpPr/>
          <p:nvPr/>
        </p:nvGrpSpPr>
        <p:grpSpPr>
          <a:xfrm>
            <a:off x="6169320" y="6137280"/>
            <a:ext cx="651240" cy="651240"/>
            <a:chOff x="6169320" y="6137280"/>
            <a:chExt cx="651240" cy="651240"/>
          </a:xfrm>
        </p:grpSpPr>
        <p:sp>
          <p:nvSpPr>
            <p:cNvPr id="455" name="CustomShape 11"/>
            <p:cNvSpPr/>
            <p:nvPr/>
          </p:nvSpPr>
          <p:spPr>
            <a:xfrm>
              <a:off x="616932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56" name="Picture 22" descr=""/>
            <p:cNvPicPr/>
            <p:nvPr/>
          </p:nvPicPr>
          <p:blipFill>
            <a:blip r:embed="rId4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amount="100000" sat="400000"/>
                      </a14:imgEffect>
                    </a14:imgLayer>
                  </a14:imgProps>
                </a:ext>
              </a:extLst>
            </a:blip>
            <a:srcRect l="21663" t="26163" r="21663" b="25502"/>
            <a:stretch/>
          </p:blipFill>
          <p:spPr>
            <a:xfrm>
              <a:off x="6278400" y="6276960"/>
              <a:ext cx="433440" cy="369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57" name="Group 12"/>
          <p:cNvGrpSpPr/>
          <p:nvPr/>
        </p:nvGrpSpPr>
        <p:grpSpPr>
          <a:xfrm>
            <a:off x="8682480" y="6137280"/>
            <a:ext cx="651240" cy="651240"/>
            <a:chOff x="8682480" y="6137280"/>
            <a:chExt cx="651240" cy="651240"/>
          </a:xfrm>
        </p:grpSpPr>
        <p:sp>
          <p:nvSpPr>
            <p:cNvPr id="458" name="CustomShape 13"/>
            <p:cNvSpPr/>
            <p:nvPr/>
          </p:nvSpPr>
          <p:spPr>
            <a:xfrm>
              <a:off x="868248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59" name="Picture 28" descr=""/>
            <p:cNvPicPr/>
            <p:nvPr/>
          </p:nvPicPr>
          <p:blipFill>
            <a:blip r:embed="rId5"/>
            <a:stretch/>
          </p:blipFill>
          <p:spPr>
            <a:xfrm>
              <a:off x="8702280" y="6147720"/>
              <a:ext cx="598680" cy="5986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60" name="Group 14"/>
          <p:cNvGrpSpPr/>
          <p:nvPr/>
        </p:nvGrpSpPr>
        <p:grpSpPr>
          <a:xfrm>
            <a:off x="9809640" y="6095160"/>
            <a:ext cx="651240" cy="651240"/>
            <a:chOff x="9809640" y="6095160"/>
            <a:chExt cx="651240" cy="651240"/>
          </a:xfrm>
        </p:grpSpPr>
        <p:sp>
          <p:nvSpPr>
            <p:cNvPr id="461" name="CustomShape 15"/>
            <p:cNvSpPr/>
            <p:nvPr/>
          </p:nvSpPr>
          <p:spPr>
            <a:xfrm>
              <a:off x="9809640" y="609516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62" name="Picture 31" descr=""/>
            <p:cNvPicPr/>
            <p:nvPr/>
          </p:nvPicPr>
          <p:blipFill>
            <a:blip r:embed="rId6"/>
            <a:srcRect l="8272" t="5207" r="10183" b="5669"/>
            <a:stretch/>
          </p:blipFill>
          <p:spPr>
            <a:xfrm>
              <a:off x="9922680" y="6166800"/>
              <a:ext cx="421920" cy="461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63" name="Group 16"/>
          <p:cNvGrpSpPr/>
          <p:nvPr/>
        </p:nvGrpSpPr>
        <p:grpSpPr>
          <a:xfrm>
            <a:off x="7500240" y="6137280"/>
            <a:ext cx="651240" cy="651240"/>
            <a:chOff x="7500240" y="6137280"/>
            <a:chExt cx="651240" cy="651240"/>
          </a:xfrm>
        </p:grpSpPr>
        <p:sp>
          <p:nvSpPr>
            <p:cNvPr id="464" name="CustomShape 17"/>
            <p:cNvSpPr/>
            <p:nvPr/>
          </p:nvSpPr>
          <p:spPr>
            <a:xfrm>
              <a:off x="750024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65" name="Picture 34" descr=""/>
            <p:cNvPicPr/>
            <p:nvPr/>
          </p:nvPicPr>
          <p:blipFill>
            <a:blip r:embed="rId7"/>
            <a:srcRect l="17585" t="15289" r="18504" b="18045"/>
            <a:stretch/>
          </p:blipFill>
          <p:spPr>
            <a:xfrm>
              <a:off x="7620120" y="6229800"/>
              <a:ext cx="414720" cy="433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66" name="CustomShape 18"/>
          <p:cNvSpPr/>
          <p:nvPr/>
        </p:nvSpPr>
        <p:spPr>
          <a:xfrm>
            <a:off x="57600" y="113400"/>
            <a:ext cx="2031480" cy="590760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reflection algn="bl" blurRad="6350" dir="5400000" endA="300" endPos="35000" rotWithShape="0" stA="52000" sy="-10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7" name="Picture 49" descr=""/>
          <p:cNvPicPr/>
          <p:nvPr/>
        </p:nvPicPr>
        <p:blipFill>
          <a:blip r:embed="rId8"/>
          <a:srcRect l="19307" t="40034" r="19214" b="43325"/>
          <a:stretch/>
        </p:blipFill>
        <p:spPr>
          <a:xfrm>
            <a:off x="86760" y="156960"/>
            <a:ext cx="1939320" cy="387720"/>
          </a:xfrm>
          <a:prstGeom prst="rect">
            <a:avLst/>
          </a:prstGeom>
          <a:ln>
            <a:noFill/>
          </a:ln>
        </p:spPr>
      </p:pic>
      <p:sp>
        <p:nvSpPr>
          <p:cNvPr id="468" name="CustomShape 19"/>
          <p:cNvSpPr/>
          <p:nvPr/>
        </p:nvSpPr>
        <p:spPr>
          <a:xfrm>
            <a:off x="396360" y="812160"/>
            <a:ext cx="42973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2200" spc="-1" strike="noStrike" u="sng">
                <a:solidFill>
                  <a:srgbClr val="ffffff"/>
                </a:solidFill>
                <a:uFillTx/>
                <a:latin typeface="Century Schoolbook"/>
              </a:rPr>
              <a:t>ALERT SYSTEM:</a:t>
            </a:r>
            <a:endParaRPr b="0" lang="en-IN" sz="2200" spc="-1" strike="noStrike">
              <a:latin typeface="Arial"/>
            </a:endParaRPr>
          </a:p>
        </p:txBody>
      </p:sp>
      <p:grpSp>
        <p:nvGrpSpPr>
          <p:cNvPr id="469" name="Group 20"/>
          <p:cNvGrpSpPr/>
          <p:nvPr/>
        </p:nvGrpSpPr>
        <p:grpSpPr>
          <a:xfrm>
            <a:off x="2725560" y="6105600"/>
            <a:ext cx="651240" cy="651240"/>
            <a:chOff x="2725560" y="6105600"/>
            <a:chExt cx="651240" cy="651240"/>
          </a:xfrm>
        </p:grpSpPr>
        <p:sp>
          <p:nvSpPr>
            <p:cNvPr id="470" name="CustomShape 21"/>
            <p:cNvSpPr/>
            <p:nvPr/>
          </p:nvSpPr>
          <p:spPr>
            <a:xfrm>
              <a:off x="2725560" y="610560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71" name="Picture 10" descr=""/>
            <p:cNvPicPr/>
            <p:nvPr/>
          </p:nvPicPr>
          <p:blipFill>
            <a:blip r:embed="rId9"/>
            <a:srcRect l="29662" t="23904" r="28894" b="25720"/>
            <a:stretch/>
          </p:blipFill>
          <p:spPr>
            <a:xfrm>
              <a:off x="2851560" y="6204960"/>
              <a:ext cx="405720" cy="422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72" name="Group 22"/>
          <p:cNvGrpSpPr/>
          <p:nvPr/>
        </p:nvGrpSpPr>
        <p:grpSpPr>
          <a:xfrm>
            <a:off x="1621800" y="6115320"/>
            <a:ext cx="651240" cy="651240"/>
            <a:chOff x="1621800" y="6115320"/>
            <a:chExt cx="651240" cy="651240"/>
          </a:xfrm>
        </p:grpSpPr>
        <p:sp>
          <p:nvSpPr>
            <p:cNvPr id="473" name="CustomShape 23"/>
            <p:cNvSpPr/>
            <p:nvPr/>
          </p:nvSpPr>
          <p:spPr>
            <a:xfrm>
              <a:off x="1621800" y="611532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74" name="Picture 17" descr=""/>
            <p:cNvPicPr/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amount="100000" colorTemp="11500" contrast="100000" sat="400000"/>
                      </a14:imgEffect>
                    </a14:imgLayer>
                  </a14:imgProps>
                </a:ext>
              </a:extLst>
            </a:blip>
            <a:srcRect l="13666" t="10501" r="13147" b="10832"/>
            <a:stretch/>
          </p:blipFill>
          <p:spPr>
            <a:xfrm>
              <a:off x="1717920" y="6204240"/>
              <a:ext cx="423000" cy="4546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75" name="CustomShape 24"/>
          <p:cNvSpPr/>
          <p:nvPr/>
        </p:nvSpPr>
        <p:spPr>
          <a:xfrm>
            <a:off x="396360" y="1285200"/>
            <a:ext cx="11356560" cy="4141800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25"/>
          <p:cNvSpPr/>
          <p:nvPr/>
        </p:nvSpPr>
        <p:spPr>
          <a:xfrm>
            <a:off x="355680" y="1314360"/>
            <a:ext cx="1113228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Book Antiqua"/>
              </a:rPr>
              <a:t>By monitoring sensor values and observing threshold of that particular gas or molecules we are alerting people about the values of co2 and pm. By using IFTT.com source we implemented </a:t>
            </a:r>
            <a:r>
              <a:rPr b="1" lang="en-IN" sz="1800" spc="-1" strike="noStrike">
                <a:solidFill>
                  <a:srgbClr val="000000"/>
                </a:solidFill>
                <a:latin typeface="Book Antiqua"/>
              </a:rPr>
              <a:t>temperature_Call-temperature </a:t>
            </a:r>
            <a:r>
              <a:rPr b="0" lang="en-IN" sz="1800" spc="-1" strike="noStrike">
                <a:solidFill>
                  <a:srgbClr val="000000"/>
                </a:solidFill>
                <a:latin typeface="Book Antiqua"/>
              </a:rPr>
              <a:t>if there is any increase in temperature and giving temperature report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Book Antiqua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Book Antiqua"/>
              </a:rPr>
              <a:t>to the </a:t>
            </a:r>
            <a:r>
              <a:rPr b="1" lang="en-IN" sz="1800" spc="-1" strike="noStrike">
                <a:solidFill>
                  <a:srgbClr val="000000"/>
                </a:solidFill>
                <a:latin typeface="Book Antiqua"/>
              </a:rPr>
              <a:t>Email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477" name="Picture 29" descr=""/>
          <p:cNvPicPr/>
          <p:nvPr/>
        </p:nvPicPr>
        <p:blipFill>
          <a:blip r:embed="rId11"/>
          <a:stretch/>
        </p:blipFill>
        <p:spPr>
          <a:xfrm>
            <a:off x="497520" y="2443680"/>
            <a:ext cx="3731400" cy="2843280"/>
          </a:xfrm>
          <a:prstGeom prst="rect">
            <a:avLst/>
          </a:prstGeom>
          <a:ln>
            <a:noFill/>
          </a:ln>
        </p:spPr>
      </p:pic>
      <p:grpSp>
        <p:nvGrpSpPr>
          <p:cNvPr id="478" name="Group 26"/>
          <p:cNvGrpSpPr/>
          <p:nvPr/>
        </p:nvGrpSpPr>
        <p:grpSpPr>
          <a:xfrm>
            <a:off x="8508600" y="2376000"/>
            <a:ext cx="3731400" cy="4123800"/>
            <a:chOff x="8508600" y="2376000"/>
            <a:chExt cx="3731400" cy="4123800"/>
          </a:xfrm>
        </p:grpSpPr>
        <p:pic>
          <p:nvPicPr>
            <p:cNvPr id="479" name="Picture 23" descr=""/>
            <p:cNvPicPr/>
            <p:nvPr/>
          </p:nvPicPr>
          <p:blipFill>
            <a:blip r:embed="rId12"/>
            <a:stretch/>
          </p:blipFill>
          <p:spPr>
            <a:xfrm>
              <a:off x="9104400" y="2608920"/>
              <a:ext cx="1471680" cy="2769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80" name="CustomShape 27"/>
          <p:cNvSpPr/>
          <p:nvPr/>
        </p:nvSpPr>
        <p:spPr>
          <a:xfrm>
            <a:off x="5629320" y="2725920"/>
            <a:ext cx="2224800" cy="2224800"/>
          </a:xfrm>
          <a:prstGeom prst="roundRect">
            <a:avLst>
              <a:gd name="adj" fmla="val 8594"/>
            </a:avLst>
          </a:prstGeom>
          <a:blipFill rotWithShape="0">
            <a:blip r:embed="rId13"/>
            <a:stretch>
              <a:fillRect/>
            </a:stretch>
          </a:blipFill>
          <a:ln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481" name="Group 28"/>
          <p:cNvGrpSpPr/>
          <p:nvPr/>
        </p:nvGrpSpPr>
        <p:grpSpPr>
          <a:xfrm>
            <a:off x="10959120" y="5668560"/>
            <a:ext cx="651240" cy="651240"/>
            <a:chOff x="10959120" y="5668560"/>
            <a:chExt cx="651240" cy="651240"/>
          </a:xfrm>
        </p:grpSpPr>
        <p:sp>
          <p:nvSpPr>
            <p:cNvPr id="482" name="CustomShape 29"/>
            <p:cNvSpPr/>
            <p:nvPr/>
          </p:nvSpPr>
          <p:spPr>
            <a:xfrm>
              <a:off x="10959120" y="566856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83" name="Picture 25" descr=""/>
            <p:cNvPicPr/>
            <p:nvPr/>
          </p:nvPicPr>
          <p:blipFill>
            <a:blip r:embed="rId14"/>
            <a:srcRect l="22853" t="20196" r="22735" b="19977"/>
            <a:stretch/>
          </p:blipFill>
          <p:spPr>
            <a:xfrm>
              <a:off x="11090520" y="5739840"/>
              <a:ext cx="394200" cy="485280"/>
            </a:xfrm>
            <a:prstGeom prst="rect">
              <a:avLst/>
            </a:prstGeom>
            <a:ln>
              <a:noFill/>
            </a:ln>
          </p:spPr>
        </p:pic>
      </p:grpSp>
    </p:spTree>
  </p:cSld>
  <p:transition spd="slow">
    <p:fade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3363120" y="2458800"/>
            <a:ext cx="58518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5400" spc="-1" strike="noStrike">
                <a:solidFill>
                  <a:srgbClr val="000000"/>
                </a:solidFill>
                <a:latin typeface="Bodoni MT"/>
              </a:rPr>
              <a:t>THANK  YOU..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485" name="CustomShape 2"/>
          <p:cNvSpPr/>
          <p:nvPr/>
        </p:nvSpPr>
        <p:spPr>
          <a:xfrm>
            <a:off x="8138160" y="6035040"/>
            <a:ext cx="3768840" cy="47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latin typeface="Bodoni MT"/>
              </a:rPr>
              <a:t>Have a good day😊😊</a:t>
            </a:r>
            <a:endParaRPr b="0" lang="en-IN" sz="2500" spc="-1" strike="noStrike">
              <a:latin typeface="Arial"/>
            </a:endParaRPr>
          </a:p>
        </p:txBody>
      </p:sp>
      <p:sp>
        <p:nvSpPr>
          <p:cNvPr id="486" name="CustomShape 3"/>
          <p:cNvSpPr/>
          <p:nvPr/>
        </p:nvSpPr>
        <p:spPr>
          <a:xfrm>
            <a:off x="8036640" y="5775840"/>
            <a:ext cx="3545640" cy="99540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3" tm="0">
                                          <p:val>
                                            <p:fltVal val="0.5"/>
                                          </p:val>
                                        </p:tav>
                                        <p:tav fmla="y-sin(pi*$)/3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9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9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27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27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81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81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25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030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1"/>
          <p:cNvGrpSpPr/>
          <p:nvPr/>
        </p:nvGrpSpPr>
        <p:grpSpPr>
          <a:xfrm>
            <a:off x="-12522240" y="5605200"/>
            <a:ext cx="25998120" cy="1262160"/>
            <a:chOff x="-12522240" y="5605200"/>
            <a:chExt cx="25998120" cy="1262160"/>
          </a:xfrm>
        </p:grpSpPr>
        <p:sp>
          <p:nvSpPr>
            <p:cNvPr id="83" name="CustomShape 2"/>
            <p:cNvSpPr/>
            <p:nvPr/>
          </p:nvSpPr>
          <p:spPr>
            <a:xfrm>
              <a:off x="-12522240" y="6042960"/>
              <a:ext cx="25998120" cy="82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r="162000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4" name="CustomShape 3"/>
            <p:cNvSpPr/>
            <p:nvPr/>
          </p:nvSpPr>
          <p:spPr>
            <a:xfrm>
              <a:off x="1450440" y="5605200"/>
              <a:ext cx="936360" cy="9813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85" name="Group 4"/>
          <p:cNvGrpSpPr/>
          <p:nvPr/>
        </p:nvGrpSpPr>
        <p:grpSpPr>
          <a:xfrm>
            <a:off x="411480" y="6087240"/>
            <a:ext cx="651240" cy="651240"/>
            <a:chOff x="411480" y="6087240"/>
            <a:chExt cx="651240" cy="651240"/>
          </a:xfrm>
        </p:grpSpPr>
        <p:sp>
          <p:nvSpPr>
            <p:cNvPr id="86" name="CustomShape 5"/>
            <p:cNvSpPr/>
            <p:nvPr/>
          </p:nvSpPr>
          <p:spPr>
            <a:xfrm>
              <a:off x="411480" y="608724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87" name="Picture 49" descr=""/>
            <p:cNvPicPr/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amount="100000" contrast="100000"/>
                      </a14:imgEffect>
                    </a14:imgLayer>
                  </a14:imgProps>
                </a:ext>
              </a:extLst>
            </a:blip>
            <a:srcRect l="9803" t="16960" r="1404" b="18333"/>
            <a:stretch/>
          </p:blipFill>
          <p:spPr>
            <a:xfrm>
              <a:off x="512280" y="6202080"/>
              <a:ext cx="478440" cy="3484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8" name="Group 6"/>
          <p:cNvGrpSpPr/>
          <p:nvPr/>
        </p:nvGrpSpPr>
        <p:grpSpPr>
          <a:xfrm>
            <a:off x="1578240" y="5750280"/>
            <a:ext cx="651240" cy="651240"/>
            <a:chOff x="1578240" y="5750280"/>
            <a:chExt cx="651240" cy="651240"/>
          </a:xfrm>
        </p:grpSpPr>
        <p:sp>
          <p:nvSpPr>
            <p:cNvPr id="89" name="CustomShape 7"/>
            <p:cNvSpPr/>
            <p:nvPr/>
          </p:nvSpPr>
          <p:spPr>
            <a:xfrm>
              <a:off x="1578240" y="5750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0" name="Picture 53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amount="100000" colorTemp="11500" contrast="100000" sat="400000"/>
                      </a14:imgEffect>
                    </a14:imgLayer>
                  </a14:imgProps>
                </a:ext>
              </a:extLst>
            </a:blip>
            <a:srcRect l="13666" t="10501" r="13147" b="10832"/>
            <a:stretch/>
          </p:blipFill>
          <p:spPr>
            <a:xfrm>
              <a:off x="1674000" y="5839560"/>
              <a:ext cx="423000" cy="4546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1" name="Group 8"/>
          <p:cNvGrpSpPr/>
          <p:nvPr/>
        </p:nvGrpSpPr>
        <p:grpSpPr>
          <a:xfrm>
            <a:off x="11003760" y="6137280"/>
            <a:ext cx="651240" cy="651240"/>
            <a:chOff x="11003760" y="6137280"/>
            <a:chExt cx="651240" cy="651240"/>
          </a:xfrm>
        </p:grpSpPr>
        <p:sp>
          <p:nvSpPr>
            <p:cNvPr id="92" name="CustomShape 9"/>
            <p:cNvSpPr/>
            <p:nvPr/>
          </p:nvSpPr>
          <p:spPr>
            <a:xfrm>
              <a:off x="1100376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3" name="Picture 70" descr=""/>
            <p:cNvPicPr/>
            <p:nvPr/>
          </p:nvPicPr>
          <p:blipFill>
            <a:blip r:embed="rId3"/>
            <a:srcRect l="22853" t="20196" r="22735" b="19977"/>
            <a:stretch/>
          </p:blipFill>
          <p:spPr>
            <a:xfrm>
              <a:off x="11135520" y="6208560"/>
              <a:ext cx="394200" cy="4852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4" name="Group 10"/>
          <p:cNvGrpSpPr/>
          <p:nvPr/>
        </p:nvGrpSpPr>
        <p:grpSpPr>
          <a:xfrm>
            <a:off x="8672760" y="6137280"/>
            <a:ext cx="651240" cy="651240"/>
            <a:chOff x="8672760" y="6137280"/>
            <a:chExt cx="651240" cy="651240"/>
          </a:xfrm>
        </p:grpSpPr>
        <p:sp>
          <p:nvSpPr>
            <p:cNvPr id="95" name="CustomShape 11"/>
            <p:cNvSpPr/>
            <p:nvPr/>
          </p:nvSpPr>
          <p:spPr>
            <a:xfrm>
              <a:off x="867276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6" name="Picture 76" descr=""/>
            <p:cNvPicPr/>
            <p:nvPr/>
          </p:nvPicPr>
          <p:blipFill>
            <a:blip r:embed="rId4"/>
            <a:srcRect l="8272" t="5207" r="10183" b="5669"/>
            <a:stretch/>
          </p:blipFill>
          <p:spPr>
            <a:xfrm>
              <a:off x="8785440" y="6209280"/>
              <a:ext cx="421920" cy="461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7" name="Group 12"/>
          <p:cNvGrpSpPr/>
          <p:nvPr/>
        </p:nvGrpSpPr>
        <p:grpSpPr>
          <a:xfrm>
            <a:off x="57600" y="72720"/>
            <a:ext cx="2031480" cy="590760"/>
            <a:chOff x="57600" y="72720"/>
            <a:chExt cx="2031480" cy="590760"/>
          </a:xfrm>
        </p:grpSpPr>
        <p:sp>
          <p:nvSpPr>
            <p:cNvPr id="98" name="CustomShape 13"/>
            <p:cNvSpPr/>
            <p:nvPr/>
          </p:nvSpPr>
          <p:spPr>
            <a:xfrm>
              <a:off x="57600" y="72720"/>
              <a:ext cx="2031480" cy="59076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reflection algn="bl" blurRad="6350" dir="5400000" endA="300" endPos="35000" rotWithShape="0" stA="52000" sy="-10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9" name="Picture 113" descr=""/>
            <p:cNvPicPr/>
            <p:nvPr/>
          </p:nvPicPr>
          <p:blipFill>
            <a:blip r:embed="rId5"/>
            <a:srcRect l="19307" t="40034" r="19214" b="43325"/>
            <a:stretch/>
          </p:blipFill>
          <p:spPr>
            <a:xfrm>
              <a:off x="103680" y="132480"/>
              <a:ext cx="1939320" cy="387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0" name="Group 14"/>
          <p:cNvGrpSpPr/>
          <p:nvPr/>
        </p:nvGrpSpPr>
        <p:grpSpPr>
          <a:xfrm>
            <a:off x="3970440" y="6117480"/>
            <a:ext cx="651240" cy="651240"/>
            <a:chOff x="3970440" y="6117480"/>
            <a:chExt cx="651240" cy="651240"/>
          </a:xfrm>
        </p:grpSpPr>
        <p:sp>
          <p:nvSpPr>
            <p:cNvPr id="101" name="CustomShape 15"/>
            <p:cNvSpPr/>
            <p:nvPr/>
          </p:nvSpPr>
          <p:spPr>
            <a:xfrm>
              <a:off x="3970440" y="61174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02" name="Picture 62" descr=""/>
            <p:cNvPicPr/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amount="100000" contrast="98000" sat="400000"/>
                      </a14:imgEffect>
                    </a14:imgLayer>
                  </a14:imgProps>
                </a:ext>
              </a:extLst>
            </a:blip>
            <a:srcRect l="8840" t="15289" r="54573" b="16207"/>
            <a:stretch/>
          </p:blipFill>
          <p:spPr>
            <a:xfrm>
              <a:off x="4064400" y="6211440"/>
              <a:ext cx="459000" cy="471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3" name="Group 16"/>
          <p:cNvGrpSpPr/>
          <p:nvPr/>
        </p:nvGrpSpPr>
        <p:grpSpPr>
          <a:xfrm>
            <a:off x="5087880" y="6125400"/>
            <a:ext cx="651240" cy="651240"/>
            <a:chOff x="5087880" y="6125400"/>
            <a:chExt cx="651240" cy="651240"/>
          </a:xfrm>
        </p:grpSpPr>
        <p:sp>
          <p:nvSpPr>
            <p:cNvPr id="104" name="CustomShape 17"/>
            <p:cNvSpPr/>
            <p:nvPr/>
          </p:nvSpPr>
          <p:spPr>
            <a:xfrm>
              <a:off x="5087880" y="612540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05" name="Picture 65" descr=""/>
            <p:cNvPicPr/>
            <p:nvPr/>
          </p:nvPicPr>
          <p:blipFill>
            <a:blip r:embed="rId7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amount="100000" colorTemp="11500" contrast="100000" sat="400000"/>
                      </a14:imgEffect>
                    </a14:imgLayer>
                  </a14:imgProps>
                </a:ext>
              </a:extLst>
            </a:blip>
            <a:srcRect l="8068" t="9959" r="8068" b="5559"/>
            <a:stretch/>
          </p:blipFill>
          <p:spPr>
            <a:xfrm>
              <a:off x="5193360" y="6240960"/>
              <a:ext cx="439920" cy="443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6" name="Group 18"/>
          <p:cNvGrpSpPr/>
          <p:nvPr/>
        </p:nvGrpSpPr>
        <p:grpSpPr>
          <a:xfrm>
            <a:off x="11003760" y="6137280"/>
            <a:ext cx="651240" cy="651240"/>
            <a:chOff x="11003760" y="6137280"/>
            <a:chExt cx="651240" cy="651240"/>
          </a:xfrm>
        </p:grpSpPr>
        <p:sp>
          <p:nvSpPr>
            <p:cNvPr id="107" name="CustomShape 19"/>
            <p:cNvSpPr/>
            <p:nvPr/>
          </p:nvSpPr>
          <p:spPr>
            <a:xfrm>
              <a:off x="1100376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08" name="Picture 74" descr=""/>
            <p:cNvPicPr/>
            <p:nvPr/>
          </p:nvPicPr>
          <p:blipFill>
            <a:blip r:embed="rId8"/>
            <a:srcRect l="22853" t="20196" r="22735" b="19977"/>
            <a:stretch/>
          </p:blipFill>
          <p:spPr>
            <a:xfrm>
              <a:off x="11135520" y="6208560"/>
              <a:ext cx="394200" cy="4852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9" name="Group 20"/>
          <p:cNvGrpSpPr/>
          <p:nvPr/>
        </p:nvGrpSpPr>
        <p:grpSpPr>
          <a:xfrm>
            <a:off x="8706240" y="6143400"/>
            <a:ext cx="651240" cy="651240"/>
            <a:chOff x="8706240" y="6143400"/>
            <a:chExt cx="651240" cy="651240"/>
          </a:xfrm>
        </p:grpSpPr>
        <p:sp>
          <p:nvSpPr>
            <p:cNvPr id="110" name="CustomShape 21"/>
            <p:cNvSpPr/>
            <p:nvPr/>
          </p:nvSpPr>
          <p:spPr>
            <a:xfrm>
              <a:off x="8706240" y="614340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11" name="Picture 79" descr=""/>
            <p:cNvPicPr/>
            <p:nvPr/>
          </p:nvPicPr>
          <p:blipFill>
            <a:blip r:embed="rId9"/>
            <a:stretch/>
          </p:blipFill>
          <p:spPr>
            <a:xfrm>
              <a:off x="8726040" y="6153480"/>
              <a:ext cx="598680" cy="5986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2" name="Group 22"/>
          <p:cNvGrpSpPr/>
          <p:nvPr/>
        </p:nvGrpSpPr>
        <p:grpSpPr>
          <a:xfrm>
            <a:off x="9890640" y="6137280"/>
            <a:ext cx="651240" cy="651240"/>
            <a:chOff x="9890640" y="6137280"/>
            <a:chExt cx="651240" cy="651240"/>
          </a:xfrm>
        </p:grpSpPr>
        <p:sp>
          <p:nvSpPr>
            <p:cNvPr id="113" name="CustomShape 23"/>
            <p:cNvSpPr/>
            <p:nvPr/>
          </p:nvSpPr>
          <p:spPr>
            <a:xfrm>
              <a:off x="989064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14" name="Picture 84" descr=""/>
            <p:cNvPicPr/>
            <p:nvPr/>
          </p:nvPicPr>
          <p:blipFill>
            <a:blip r:embed="rId10"/>
            <a:srcRect l="8272" t="5207" r="10183" b="5669"/>
            <a:stretch/>
          </p:blipFill>
          <p:spPr>
            <a:xfrm>
              <a:off x="10003320" y="6209280"/>
              <a:ext cx="421920" cy="461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5" name="Group 24"/>
          <p:cNvGrpSpPr/>
          <p:nvPr/>
        </p:nvGrpSpPr>
        <p:grpSpPr>
          <a:xfrm>
            <a:off x="7513560" y="6108120"/>
            <a:ext cx="651240" cy="651240"/>
            <a:chOff x="7513560" y="6108120"/>
            <a:chExt cx="651240" cy="651240"/>
          </a:xfrm>
        </p:grpSpPr>
        <p:sp>
          <p:nvSpPr>
            <p:cNvPr id="116" name="CustomShape 25"/>
            <p:cNvSpPr/>
            <p:nvPr/>
          </p:nvSpPr>
          <p:spPr>
            <a:xfrm>
              <a:off x="7513560" y="610812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17" name="Picture 87" descr=""/>
            <p:cNvPicPr/>
            <p:nvPr/>
          </p:nvPicPr>
          <p:blipFill>
            <a:blip r:embed="rId11"/>
            <a:srcRect l="17585" t="15289" r="18504" b="18045"/>
            <a:stretch/>
          </p:blipFill>
          <p:spPr>
            <a:xfrm>
              <a:off x="7633440" y="6200280"/>
              <a:ext cx="414720" cy="4330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8" name="Group 26"/>
          <p:cNvGrpSpPr/>
          <p:nvPr/>
        </p:nvGrpSpPr>
        <p:grpSpPr>
          <a:xfrm>
            <a:off x="6210000" y="6148440"/>
            <a:ext cx="651240" cy="651240"/>
            <a:chOff x="6210000" y="6148440"/>
            <a:chExt cx="651240" cy="651240"/>
          </a:xfrm>
        </p:grpSpPr>
        <p:sp>
          <p:nvSpPr>
            <p:cNvPr id="119" name="CustomShape 27"/>
            <p:cNvSpPr/>
            <p:nvPr/>
          </p:nvSpPr>
          <p:spPr>
            <a:xfrm>
              <a:off x="6210000" y="614844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20" name="Picture 124" descr=""/>
            <p:cNvPicPr/>
            <p:nvPr/>
          </p:nvPicPr>
          <p:blipFill>
            <a:blip r:embed="rId12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amount="100000" sat="400000"/>
                      </a14:imgEffect>
                    </a14:imgLayer>
                  </a14:imgProps>
                </a:ext>
              </a:extLst>
            </a:blip>
            <a:srcRect l="21663" t="26163" r="21663" b="25502"/>
            <a:stretch/>
          </p:blipFill>
          <p:spPr>
            <a:xfrm>
              <a:off x="6319080" y="6288120"/>
              <a:ext cx="433440" cy="369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1" name="Group 28"/>
          <p:cNvGrpSpPr/>
          <p:nvPr/>
        </p:nvGrpSpPr>
        <p:grpSpPr>
          <a:xfrm>
            <a:off x="2803680" y="6125400"/>
            <a:ext cx="651240" cy="651240"/>
            <a:chOff x="2803680" y="6125400"/>
            <a:chExt cx="651240" cy="651240"/>
          </a:xfrm>
        </p:grpSpPr>
        <p:sp>
          <p:nvSpPr>
            <p:cNvPr id="122" name="CustomShape 29"/>
            <p:cNvSpPr/>
            <p:nvPr/>
          </p:nvSpPr>
          <p:spPr>
            <a:xfrm>
              <a:off x="2803680" y="612540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23" name="Picture 130" descr=""/>
            <p:cNvPicPr/>
            <p:nvPr/>
          </p:nvPicPr>
          <p:blipFill>
            <a:blip r:embed="rId13"/>
            <a:srcRect l="29662" t="23904" r="28894" b="25720"/>
            <a:stretch/>
          </p:blipFill>
          <p:spPr>
            <a:xfrm>
              <a:off x="2929680" y="6224760"/>
              <a:ext cx="405720" cy="4226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4" name="CustomShape 30"/>
          <p:cNvSpPr/>
          <p:nvPr/>
        </p:nvSpPr>
        <p:spPr>
          <a:xfrm>
            <a:off x="411480" y="1424520"/>
            <a:ext cx="11243520" cy="40543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2000" spc="-1" strike="noStrike" u="sng">
                <a:solidFill>
                  <a:srgbClr val="000000"/>
                </a:solidFill>
                <a:uFillTx/>
                <a:latin typeface="Calisto MT"/>
              </a:rPr>
              <a:t>Indoor Air pollution and health:</a:t>
            </a:r>
            <a:endParaRPr b="0" lang="en-IN" sz="20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353740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353740"/>
                </a:solidFill>
                <a:latin typeface="Century Schoolbook"/>
              </a:rPr>
              <a:t>Indoor air pollution is considered one of the top 5 environmental health risks. In developing countries, indoor air pollution from solid fuel use is the primary cause of illness and premature death.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353740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353740"/>
                </a:solidFill>
                <a:latin typeface="Century Schoolbook"/>
              </a:rPr>
              <a:t> </a:t>
            </a:r>
            <a:r>
              <a:rPr b="0" lang="en-US" sz="2000" spc="-1" strike="noStrike">
                <a:solidFill>
                  <a:srgbClr val="353740"/>
                </a:solidFill>
                <a:latin typeface="Century Schoolbook"/>
              </a:rPr>
              <a:t>According to the World Health Organization, over 3 billion people cook and heat their homes using solid fuels such as wood, charcoal, dung, and crop wastes.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353740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353740"/>
                </a:solidFill>
                <a:latin typeface="Century Schoolbook"/>
              </a:rPr>
              <a:t>Women and young children are particularly affected because they spend the most time near the domestic hearth.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353740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353740"/>
                </a:solidFill>
                <a:latin typeface="Century Schoolbook"/>
              </a:rPr>
              <a:t>Inhalation of smoke from solid fuel use is a major risk factor for pneumonia, chronic obstructive pulmonary disease, lung cancer, and other illnesses.  [Source: WHO]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25" name="CustomShape 31"/>
          <p:cNvSpPr/>
          <p:nvPr/>
        </p:nvSpPr>
        <p:spPr>
          <a:xfrm>
            <a:off x="347760" y="668160"/>
            <a:ext cx="35402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4000" spc="-1" strike="noStrike">
                <a:solidFill>
                  <a:srgbClr val="bfbfbf"/>
                </a:solidFill>
                <a:latin typeface="Bahnschrift SemiBold SemiConden"/>
              </a:rPr>
              <a:t>Motivation:</a:t>
            </a:r>
            <a:endParaRPr b="0" lang="en-IN" sz="40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b3b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"/>
          <p:cNvGrpSpPr/>
          <p:nvPr/>
        </p:nvGrpSpPr>
        <p:grpSpPr>
          <a:xfrm>
            <a:off x="-11265840" y="5468760"/>
            <a:ext cx="25998120" cy="1405440"/>
            <a:chOff x="-11265840" y="5468760"/>
            <a:chExt cx="25998120" cy="1405440"/>
          </a:xfrm>
        </p:grpSpPr>
        <p:sp>
          <p:nvSpPr>
            <p:cNvPr id="127" name="CustomShape 2"/>
            <p:cNvSpPr/>
            <p:nvPr/>
          </p:nvSpPr>
          <p:spPr>
            <a:xfrm>
              <a:off x="-11265840" y="6049800"/>
              <a:ext cx="25998120" cy="82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r="162000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8" name="CustomShape 3"/>
            <p:cNvSpPr/>
            <p:nvPr/>
          </p:nvSpPr>
          <p:spPr>
            <a:xfrm>
              <a:off x="2494800" y="5468760"/>
              <a:ext cx="936360" cy="981360"/>
            </a:xfrm>
            <a:prstGeom prst="ellipse">
              <a:avLst/>
            </a:prstGeom>
            <a:solidFill>
              <a:srgbClr val="ab3b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29" name="Group 4"/>
          <p:cNvGrpSpPr/>
          <p:nvPr/>
        </p:nvGrpSpPr>
        <p:grpSpPr>
          <a:xfrm>
            <a:off x="439560" y="6112440"/>
            <a:ext cx="651240" cy="651240"/>
            <a:chOff x="439560" y="6112440"/>
            <a:chExt cx="651240" cy="651240"/>
          </a:xfrm>
        </p:grpSpPr>
        <p:sp>
          <p:nvSpPr>
            <p:cNvPr id="130" name="CustomShape 5"/>
            <p:cNvSpPr/>
            <p:nvPr/>
          </p:nvSpPr>
          <p:spPr>
            <a:xfrm>
              <a:off x="439560" y="611244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1" name="Picture 7" descr=""/>
            <p:cNvPicPr/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amount="100000" contrast="100000"/>
                      </a14:imgEffect>
                    </a14:imgLayer>
                  </a14:imgProps>
                </a:ext>
              </a:extLst>
            </a:blip>
            <a:srcRect l="9803" t="16960" r="1404" b="18333"/>
            <a:stretch/>
          </p:blipFill>
          <p:spPr>
            <a:xfrm>
              <a:off x="540720" y="6227280"/>
              <a:ext cx="478440" cy="3484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2" name="Group 6"/>
          <p:cNvGrpSpPr/>
          <p:nvPr/>
        </p:nvGrpSpPr>
        <p:grpSpPr>
          <a:xfrm>
            <a:off x="1487520" y="6140520"/>
            <a:ext cx="651240" cy="651240"/>
            <a:chOff x="1487520" y="6140520"/>
            <a:chExt cx="651240" cy="651240"/>
          </a:xfrm>
        </p:grpSpPr>
        <p:sp>
          <p:nvSpPr>
            <p:cNvPr id="133" name="CustomShape 7"/>
            <p:cNvSpPr/>
            <p:nvPr/>
          </p:nvSpPr>
          <p:spPr>
            <a:xfrm>
              <a:off x="1487520" y="614052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4" name="Picture 13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amount="100000" colorTemp="11500" contrast="100000" sat="400000"/>
                      </a14:imgEffect>
                    </a14:imgLayer>
                  </a14:imgProps>
                </a:ext>
              </a:extLst>
            </a:blip>
            <a:srcRect l="13666" t="10501" r="13147" b="10832"/>
            <a:stretch/>
          </p:blipFill>
          <p:spPr>
            <a:xfrm>
              <a:off x="1582920" y="6229800"/>
              <a:ext cx="423000" cy="4546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5" name="Group 8"/>
          <p:cNvGrpSpPr/>
          <p:nvPr/>
        </p:nvGrpSpPr>
        <p:grpSpPr>
          <a:xfrm>
            <a:off x="3935880" y="6091560"/>
            <a:ext cx="651240" cy="651240"/>
            <a:chOff x="3935880" y="6091560"/>
            <a:chExt cx="651240" cy="651240"/>
          </a:xfrm>
        </p:grpSpPr>
        <p:sp>
          <p:nvSpPr>
            <p:cNvPr id="136" name="CustomShape 9"/>
            <p:cNvSpPr/>
            <p:nvPr/>
          </p:nvSpPr>
          <p:spPr>
            <a:xfrm>
              <a:off x="3935880" y="609156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7" name="Picture 16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amount="100000" contrast="98000" sat="400000"/>
                      </a14:imgEffect>
                    </a14:imgLayer>
                  </a14:imgProps>
                </a:ext>
              </a:extLst>
            </a:blip>
            <a:srcRect l="8840" t="15289" r="54573" b="16207"/>
            <a:stretch/>
          </p:blipFill>
          <p:spPr>
            <a:xfrm>
              <a:off x="4029480" y="6185160"/>
              <a:ext cx="459000" cy="471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8" name="Group 10"/>
          <p:cNvGrpSpPr/>
          <p:nvPr/>
        </p:nvGrpSpPr>
        <p:grpSpPr>
          <a:xfrm>
            <a:off x="6115320" y="6108840"/>
            <a:ext cx="651240" cy="651240"/>
            <a:chOff x="6115320" y="6108840"/>
            <a:chExt cx="651240" cy="651240"/>
          </a:xfrm>
        </p:grpSpPr>
        <p:sp>
          <p:nvSpPr>
            <p:cNvPr id="139" name="CustomShape 11"/>
            <p:cNvSpPr/>
            <p:nvPr/>
          </p:nvSpPr>
          <p:spPr>
            <a:xfrm>
              <a:off x="6115320" y="610884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40" name="Picture 19" descr=""/>
            <p:cNvPicPr/>
            <p:nvPr/>
          </p:nvPicPr>
          <p:blipFill>
            <a:blip r:embed="rId4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amount="100000" colorTemp="11500" contrast="100000" sat="400000"/>
                      </a14:imgEffect>
                    </a14:imgLayer>
                  </a14:imgProps>
                </a:ext>
              </a:extLst>
            </a:blip>
            <a:srcRect l="8068" t="9959" r="8068" b="5559"/>
            <a:stretch/>
          </p:blipFill>
          <p:spPr>
            <a:xfrm>
              <a:off x="6220800" y="6224400"/>
              <a:ext cx="439920" cy="443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41" name="Group 12"/>
          <p:cNvGrpSpPr/>
          <p:nvPr/>
        </p:nvGrpSpPr>
        <p:grpSpPr>
          <a:xfrm>
            <a:off x="5025600" y="6108840"/>
            <a:ext cx="651240" cy="651240"/>
            <a:chOff x="5025600" y="6108840"/>
            <a:chExt cx="651240" cy="651240"/>
          </a:xfrm>
        </p:grpSpPr>
        <p:sp>
          <p:nvSpPr>
            <p:cNvPr id="142" name="CustomShape 13"/>
            <p:cNvSpPr/>
            <p:nvPr/>
          </p:nvSpPr>
          <p:spPr>
            <a:xfrm>
              <a:off x="5025600" y="610884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43" name="Picture 22" descr=""/>
            <p:cNvPicPr/>
            <p:nvPr/>
          </p:nvPicPr>
          <p:blipFill>
            <a:blip r:embed="rId5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amount="100000" sat="400000"/>
                      </a14:imgEffect>
                    </a14:imgLayer>
                  </a14:imgProps>
                </a:ext>
              </a:extLst>
            </a:blip>
            <a:srcRect l="21663" t="26163" r="21663" b="25502"/>
            <a:stretch/>
          </p:blipFill>
          <p:spPr>
            <a:xfrm>
              <a:off x="5134320" y="6248520"/>
              <a:ext cx="433440" cy="369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44" name="Group 14"/>
          <p:cNvGrpSpPr/>
          <p:nvPr/>
        </p:nvGrpSpPr>
        <p:grpSpPr>
          <a:xfrm>
            <a:off x="11003760" y="6137280"/>
            <a:ext cx="651240" cy="651240"/>
            <a:chOff x="11003760" y="6137280"/>
            <a:chExt cx="651240" cy="651240"/>
          </a:xfrm>
        </p:grpSpPr>
        <p:sp>
          <p:nvSpPr>
            <p:cNvPr id="145" name="CustomShape 15"/>
            <p:cNvSpPr/>
            <p:nvPr/>
          </p:nvSpPr>
          <p:spPr>
            <a:xfrm>
              <a:off x="1100376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46" name="Picture 25" descr=""/>
            <p:cNvPicPr/>
            <p:nvPr/>
          </p:nvPicPr>
          <p:blipFill>
            <a:blip r:embed="rId6"/>
            <a:srcRect l="22853" t="20196" r="22735" b="19977"/>
            <a:stretch/>
          </p:blipFill>
          <p:spPr>
            <a:xfrm>
              <a:off x="11135520" y="6208560"/>
              <a:ext cx="394200" cy="4852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47" name="Group 16"/>
          <p:cNvGrpSpPr/>
          <p:nvPr/>
        </p:nvGrpSpPr>
        <p:grpSpPr>
          <a:xfrm>
            <a:off x="8460720" y="6115680"/>
            <a:ext cx="651240" cy="651240"/>
            <a:chOff x="8460720" y="6115680"/>
            <a:chExt cx="651240" cy="651240"/>
          </a:xfrm>
        </p:grpSpPr>
        <p:sp>
          <p:nvSpPr>
            <p:cNvPr id="148" name="CustomShape 17"/>
            <p:cNvSpPr/>
            <p:nvPr/>
          </p:nvSpPr>
          <p:spPr>
            <a:xfrm>
              <a:off x="8460720" y="61156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49" name="Picture 28" descr=""/>
            <p:cNvPicPr/>
            <p:nvPr/>
          </p:nvPicPr>
          <p:blipFill>
            <a:blip r:embed="rId7"/>
            <a:stretch/>
          </p:blipFill>
          <p:spPr>
            <a:xfrm>
              <a:off x="8480520" y="6126120"/>
              <a:ext cx="598680" cy="5986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50" name="Group 18"/>
          <p:cNvGrpSpPr/>
          <p:nvPr/>
        </p:nvGrpSpPr>
        <p:grpSpPr>
          <a:xfrm>
            <a:off x="9768240" y="6137280"/>
            <a:ext cx="651240" cy="651240"/>
            <a:chOff x="9768240" y="6137280"/>
            <a:chExt cx="651240" cy="651240"/>
          </a:xfrm>
        </p:grpSpPr>
        <p:sp>
          <p:nvSpPr>
            <p:cNvPr id="151" name="CustomShape 19"/>
            <p:cNvSpPr/>
            <p:nvPr/>
          </p:nvSpPr>
          <p:spPr>
            <a:xfrm>
              <a:off x="976824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52" name="Picture 31" descr=""/>
            <p:cNvPicPr/>
            <p:nvPr/>
          </p:nvPicPr>
          <p:blipFill>
            <a:blip r:embed="rId8"/>
            <a:srcRect l="8272" t="5207" r="10183" b="5669"/>
            <a:stretch/>
          </p:blipFill>
          <p:spPr>
            <a:xfrm>
              <a:off x="9880920" y="6209280"/>
              <a:ext cx="421920" cy="461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53" name="Group 20"/>
          <p:cNvGrpSpPr/>
          <p:nvPr/>
        </p:nvGrpSpPr>
        <p:grpSpPr>
          <a:xfrm>
            <a:off x="7227360" y="6114600"/>
            <a:ext cx="651240" cy="651240"/>
            <a:chOff x="7227360" y="6114600"/>
            <a:chExt cx="651240" cy="651240"/>
          </a:xfrm>
        </p:grpSpPr>
        <p:sp>
          <p:nvSpPr>
            <p:cNvPr id="154" name="CustomShape 21"/>
            <p:cNvSpPr/>
            <p:nvPr/>
          </p:nvSpPr>
          <p:spPr>
            <a:xfrm>
              <a:off x="7227360" y="611460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55" name="Picture 34" descr=""/>
            <p:cNvPicPr/>
            <p:nvPr/>
          </p:nvPicPr>
          <p:blipFill>
            <a:blip r:embed="rId9"/>
            <a:srcRect l="17585" t="15289" r="18504" b="18045"/>
            <a:stretch/>
          </p:blipFill>
          <p:spPr>
            <a:xfrm>
              <a:off x="7346880" y="6207120"/>
              <a:ext cx="414720" cy="433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56" name="CustomShape 22"/>
          <p:cNvSpPr/>
          <p:nvPr/>
        </p:nvSpPr>
        <p:spPr>
          <a:xfrm>
            <a:off x="57600" y="113400"/>
            <a:ext cx="2031480" cy="590760"/>
          </a:xfrm>
          <a:prstGeom prst="ellipse">
            <a:avLst/>
          </a:prstGeom>
          <a:solidFill>
            <a:srgbClr val="ab3b96"/>
          </a:solidFill>
          <a:ln>
            <a:solidFill>
              <a:schemeClr val="bg1"/>
            </a:solidFill>
          </a:ln>
          <a:effectLst>
            <a:reflection algn="bl" blurRad="6350" dir="5400000" endA="300" endPos="35000" rotWithShape="0" stA="52000" sy="-10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7" name="Picture 39" descr=""/>
          <p:cNvPicPr/>
          <p:nvPr/>
        </p:nvPicPr>
        <p:blipFill>
          <a:blip r:embed="rId10"/>
          <a:srcRect l="19307" t="40034" r="19214" b="43325"/>
          <a:stretch/>
        </p:blipFill>
        <p:spPr>
          <a:xfrm>
            <a:off x="86760" y="156960"/>
            <a:ext cx="1939320" cy="387720"/>
          </a:xfrm>
          <a:prstGeom prst="rect">
            <a:avLst/>
          </a:prstGeom>
          <a:ln>
            <a:noFill/>
          </a:ln>
        </p:spPr>
      </p:pic>
      <p:grpSp>
        <p:nvGrpSpPr>
          <p:cNvPr id="158" name="Group 23"/>
          <p:cNvGrpSpPr/>
          <p:nvPr/>
        </p:nvGrpSpPr>
        <p:grpSpPr>
          <a:xfrm>
            <a:off x="2641320" y="5642280"/>
            <a:ext cx="651240" cy="651240"/>
            <a:chOff x="2641320" y="5642280"/>
            <a:chExt cx="651240" cy="651240"/>
          </a:xfrm>
        </p:grpSpPr>
        <p:sp>
          <p:nvSpPr>
            <p:cNvPr id="159" name="CustomShape 24"/>
            <p:cNvSpPr/>
            <p:nvPr/>
          </p:nvSpPr>
          <p:spPr>
            <a:xfrm>
              <a:off x="2641320" y="5642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60" name="Picture 108" descr=""/>
            <p:cNvPicPr/>
            <p:nvPr/>
          </p:nvPicPr>
          <p:blipFill>
            <a:blip r:embed="rId11"/>
            <a:srcRect l="29662" t="23904" r="28894" b="25720"/>
            <a:stretch/>
          </p:blipFill>
          <p:spPr>
            <a:xfrm>
              <a:off x="2767320" y="5741280"/>
              <a:ext cx="405720" cy="4226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1" name="CustomShape 25"/>
          <p:cNvSpPr/>
          <p:nvPr/>
        </p:nvSpPr>
        <p:spPr>
          <a:xfrm>
            <a:off x="133560" y="781920"/>
            <a:ext cx="13054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2400" spc="-1" strike="noStrike" u="sng">
                <a:solidFill>
                  <a:srgbClr val="d9d9d9"/>
                </a:solidFill>
                <a:uFillTx/>
                <a:latin typeface="Bahnschrift SemiLight"/>
              </a:rPr>
              <a:t>Structure of the project: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2" name="Line 26"/>
          <p:cNvSpPr/>
          <p:nvPr/>
        </p:nvSpPr>
        <p:spPr>
          <a:xfrm>
            <a:off x="363960" y="2671920"/>
            <a:ext cx="11017080" cy="36000"/>
          </a:xfrm>
          <a:prstGeom prst="line">
            <a:avLst/>
          </a:prstGeom>
          <a:ln w="3816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3" name="CustomShape 27"/>
          <p:cNvSpPr/>
          <p:nvPr/>
        </p:nvSpPr>
        <p:spPr>
          <a:xfrm>
            <a:off x="113400" y="1243800"/>
            <a:ext cx="108392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afabab"/>
                </a:solidFill>
                <a:latin typeface="Calibri"/>
              </a:rPr>
              <a:t>Our Project presents a solution for monitoring various indoor air particle levels and Consists of three modules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164" name="Group 28"/>
          <p:cNvGrpSpPr/>
          <p:nvPr/>
        </p:nvGrpSpPr>
        <p:grpSpPr>
          <a:xfrm>
            <a:off x="1529640" y="1882080"/>
            <a:ext cx="636120" cy="543960"/>
            <a:chOff x="1529640" y="1882080"/>
            <a:chExt cx="636120" cy="543960"/>
          </a:xfrm>
        </p:grpSpPr>
        <p:sp>
          <p:nvSpPr>
            <p:cNvPr id="165" name="CustomShape 29"/>
            <p:cNvSpPr/>
            <p:nvPr/>
          </p:nvSpPr>
          <p:spPr>
            <a:xfrm>
              <a:off x="1529640" y="1882080"/>
              <a:ext cx="636120" cy="543960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rgbClr val="a7194b"/>
            </a:solidFill>
            <a:ln>
              <a:noFill/>
            </a:ln>
            <a:effectLst>
              <a:outerShdw algn="ctr" blurRad="190500" dir="2700000" dist="228593">
                <a:srgbClr val="000000">
                  <a:alpha val="30000"/>
                </a:srgbClr>
              </a:outerShdw>
              <a:reflection algn="bl" blurRad="6350" dir="5400000" endA="300" endPos="90000" rotWithShape="0" stA="50000" sy="-100000"/>
            </a:effectLst>
            <a:scene3d>
              <a:camera prst="orthographicFront"/>
              <a:lightRig rig="threePt" dir="t"/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CustomShape 30"/>
            <p:cNvSpPr/>
            <p:nvPr/>
          </p:nvSpPr>
          <p:spPr>
            <a:xfrm>
              <a:off x="1687680" y="1980360"/>
              <a:ext cx="360000" cy="364680"/>
            </a:xfrm>
            <a:prstGeom prst="rect">
              <a:avLst/>
            </a:prstGeom>
            <a:noFill/>
            <a:ln>
              <a:noFill/>
            </a:ln>
            <a:effectLst>
              <a:outerShdw algn="ctr" blurRad="190500" dir="2700000" dist="228593">
                <a:srgbClr val="000000">
                  <a:alpha val="30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27000" h="63500"/>
            </a:sp3d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comic"/>
                </a:rPr>
                <a:t>I</a:t>
              </a:r>
              <a:endParaRPr b="0" lang="en-IN" sz="1800" spc="-1" strike="noStrike">
                <a:latin typeface="Arial"/>
              </a:endParaRPr>
            </a:p>
          </p:txBody>
        </p:sp>
      </p:grpSp>
      <p:sp>
        <p:nvSpPr>
          <p:cNvPr id="167" name="CustomShape 31"/>
          <p:cNvSpPr/>
          <p:nvPr/>
        </p:nvSpPr>
        <p:spPr>
          <a:xfrm>
            <a:off x="1605600" y="2954520"/>
            <a:ext cx="2729160" cy="14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2000" spc="-1" strike="noStrike" u="sng">
                <a:solidFill>
                  <a:srgbClr val="808080"/>
                </a:solidFill>
                <a:uFillTx/>
                <a:latin typeface="Book Antiqua"/>
              </a:rPr>
              <a:t>On ground Sensors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bfbfbf"/>
                </a:solidFill>
                <a:latin typeface="Calibri"/>
              </a:rPr>
              <a:t> </a:t>
            </a:r>
            <a:r>
              <a:rPr b="0" lang="en-IN" sz="1800" spc="-1" strike="noStrike">
                <a:solidFill>
                  <a:srgbClr val="bfbfbf"/>
                </a:solidFill>
                <a:latin typeface="Century Schoolbook"/>
              </a:rPr>
              <a:t>Sensors which were   collecting data about temperature,VOCs and PM in room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68" name="CustomShape 32"/>
          <p:cNvSpPr/>
          <p:nvPr/>
        </p:nvSpPr>
        <p:spPr>
          <a:xfrm>
            <a:off x="5450400" y="3041640"/>
            <a:ext cx="2342160" cy="14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2000" spc="-1" strike="noStrike" u="sng">
                <a:solidFill>
                  <a:srgbClr val="808080"/>
                </a:solidFill>
                <a:uFillTx/>
                <a:latin typeface="Book Antiqua"/>
              </a:rPr>
              <a:t>Resource Server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bfbfbf"/>
                </a:solidFill>
                <a:latin typeface="Century Schoolbook"/>
              </a:rPr>
              <a:t>Data values collecting from thingspeak and onem2m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69" name="CustomShape 33"/>
          <p:cNvSpPr/>
          <p:nvPr/>
        </p:nvSpPr>
        <p:spPr>
          <a:xfrm>
            <a:off x="8656920" y="3004560"/>
            <a:ext cx="13050000" cy="121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2000" spc="-1" strike="noStrike" u="sng">
                <a:solidFill>
                  <a:srgbClr val="808080"/>
                </a:solidFill>
                <a:uFillTx/>
                <a:latin typeface="Book Antiqua"/>
              </a:rPr>
              <a:t>Data Pipelining</a:t>
            </a:r>
            <a:endParaRPr b="0" lang="en-IN" sz="20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bfbfbf"/>
              </a:buClr>
              <a:buFont typeface="StarSymbol"/>
              <a:buChar char="-"/>
            </a:pPr>
            <a:r>
              <a:rPr b="0" lang="en-IN" sz="1800" spc="-1" strike="noStrike">
                <a:solidFill>
                  <a:srgbClr val="bfbfbf"/>
                </a:solidFill>
                <a:latin typeface="Century Schoolbook"/>
              </a:rPr>
              <a:t>Dashboard</a:t>
            </a:r>
            <a:endParaRPr b="0" lang="en-IN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bfbfbf"/>
              </a:buClr>
              <a:buFont typeface="StarSymbol"/>
              <a:buChar char="-"/>
            </a:pPr>
            <a:r>
              <a:rPr b="0" lang="en-IN" sz="1800" spc="-1" strike="noStrike">
                <a:solidFill>
                  <a:srgbClr val="bfbfbf"/>
                </a:solidFill>
                <a:latin typeface="Century Schoolbook"/>
              </a:rPr>
              <a:t>Outliers,Validation</a:t>
            </a:r>
            <a:endParaRPr b="0" lang="en-IN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bfbfbf"/>
              </a:buClr>
              <a:buFont typeface="StarSymbol"/>
              <a:buChar char="-"/>
            </a:pPr>
            <a:r>
              <a:rPr b="0" lang="en-IN" sz="1800" spc="-1" strike="noStrike">
                <a:solidFill>
                  <a:srgbClr val="bfbfbf"/>
                </a:solidFill>
                <a:latin typeface="Century Schoolbook"/>
              </a:rPr>
              <a:t>Alert System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170" name="Group 34"/>
          <p:cNvGrpSpPr/>
          <p:nvPr/>
        </p:nvGrpSpPr>
        <p:grpSpPr>
          <a:xfrm>
            <a:off x="5358960" y="1882080"/>
            <a:ext cx="636120" cy="543960"/>
            <a:chOff x="5358960" y="1882080"/>
            <a:chExt cx="636120" cy="543960"/>
          </a:xfrm>
        </p:grpSpPr>
        <p:sp>
          <p:nvSpPr>
            <p:cNvPr id="171" name="CustomShape 35"/>
            <p:cNvSpPr/>
            <p:nvPr/>
          </p:nvSpPr>
          <p:spPr>
            <a:xfrm>
              <a:off x="5358960" y="1882080"/>
              <a:ext cx="636120" cy="543960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rgbClr val="a7194b"/>
            </a:solidFill>
            <a:ln>
              <a:noFill/>
            </a:ln>
            <a:effectLst>
              <a:outerShdw algn="ctr" blurRad="190500" dir="2700000" dist="228593">
                <a:srgbClr val="000000">
                  <a:alpha val="30000"/>
                </a:srgbClr>
              </a:outerShdw>
              <a:reflection algn="bl" blurRad="6350" dir="5400000" endA="300" endPos="90000" rotWithShape="0" stA="50000" sy="-100000"/>
            </a:effectLst>
            <a:scene3d>
              <a:camera prst="orthographicFront">
                <a:rot lat="0" lon="0" rev="0"/>
              </a:camera>
              <a:lightRig dir="t" rig="glow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" name="CustomShape 36"/>
            <p:cNvSpPr/>
            <p:nvPr/>
          </p:nvSpPr>
          <p:spPr>
            <a:xfrm>
              <a:off x="5496840" y="1979280"/>
              <a:ext cx="360000" cy="364680"/>
            </a:xfrm>
            <a:prstGeom prst="rect">
              <a:avLst/>
            </a:prstGeom>
            <a:noFill/>
            <a:ln>
              <a:noFill/>
            </a:ln>
            <a:effectLst>
              <a:outerShdw algn="ctr" blurRad="190500" dir="2700000" dist="228593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dir="t" rig="glow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comic"/>
                </a:rPr>
                <a:t>Ii</a:t>
              </a:r>
              <a:endParaRPr b="0" lang="en-IN" sz="1800" spc="-1" strike="noStrike">
                <a:latin typeface="Arial"/>
              </a:endParaRPr>
            </a:p>
          </p:txBody>
        </p:sp>
      </p:grpSp>
      <p:grpSp>
        <p:nvGrpSpPr>
          <p:cNvPr id="173" name="Group 37"/>
          <p:cNvGrpSpPr/>
          <p:nvPr/>
        </p:nvGrpSpPr>
        <p:grpSpPr>
          <a:xfrm>
            <a:off x="8568000" y="1846800"/>
            <a:ext cx="910440" cy="543960"/>
            <a:chOff x="8568000" y="1846800"/>
            <a:chExt cx="910440" cy="543960"/>
          </a:xfrm>
        </p:grpSpPr>
        <p:sp>
          <p:nvSpPr>
            <p:cNvPr id="174" name="CustomShape 38"/>
            <p:cNvSpPr/>
            <p:nvPr/>
          </p:nvSpPr>
          <p:spPr>
            <a:xfrm>
              <a:off x="8568000" y="1846800"/>
              <a:ext cx="636120" cy="543960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rgbClr val="a7194b"/>
            </a:solidFill>
            <a:ln>
              <a:noFill/>
            </a:ln>
            <a:effectLst>
              <a:outerShdw algn="ctr" blurRad="190500" dir="2700000" dist="228593">
                <a:srgbClr val="000000">
                  <a:alpha val="30000"/>
                </a:srgbClr>
              </a:outerShdw>
              <a:reflection algn="bl" blurRad="6350" dir="5400000" endA="300" endPos="90000" rotWithShape="0" stA="50000" sy="-100000"/>
            </a:effectLst>
            <a:scene3d>
              <a:camera prst="orthographicFront">
                <a:rot lat="0" lon="0" rev="0"/>
              </a:camera>
              <a:lightRig dir="t" rig="glow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5" name="CustomShape 39"/>
            <p:cNvSpPr/>
            <p:nvPr/>
          </p:nvSpPr>
          <p:spPr>
            <a:xfrm>
              <a:off x="8684280" y="1922760"/>
              <a:ext cx="794160" cy="364680"/>
            </a:xfrm>
            <a:prstGeom prst="rect">
              <a:avLst/>
            </a:prstGeom>
            <a:noFill/>
            <a:ln>
              <a:noFill/>
            </a:ln>
            <a:effectLst>
              <a:outerShdw algn="ctr" blurRad="190500" dir="2700000" dist="228593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dir="t" rig="glow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comic"/>
                </a:rPr>
                <a:t>Iii</a:t>
              </a:r>
              <a:endParaRPr b="0" lang="en-IN" sz="1800" spc="-1" strike="noStrike">
                <a:latin typeface="Arial"/>
              </a:endParaRPr>
            </a:p>
          </p:txBody>
        </p:sp>
      </p:grpSp>
      <p:sp>
        <p:nvSpPr>
          <p:cNvPr id="176" name="Line 40"/>
          <p:cNvSpPr/>
          <p:nvPr/>
        </p:nvSpPr>
        <p:spPr>
          <a:xfrm>
            <a:off x="1733040" y="2492280"/>
            <a:ext cx="4320" cy="321840"/>
          </a:xfrm>
          <a:prstGeom prst="line">
            <a:avLst/>
          </a:prstGeom>
          <a:ln w="2232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Line 41"/>
          <p:cNvSpPr/>
          <p:nvPr/>
        </p:nvSpPr>
        <p:spPr>
          <a:xfrm>
            <a:off x="5568120" y="2580120"/>
            <a:ext cx="3960" cy="322200"/>
          </a:xfrm>
          <a:prstGeom prst="line">
            <a:avLst/>
          </a:prstGeom>
          <a:ln w="2232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Line 42"/>
          <p:cNvSpPr/>
          <p:nvPr/>
        </p:nvSpPr>
        <p:spPr>
          <a:xfrm>
            <a:off x="8786160" y="2519280"/>
            <a:ext cx="3960" cy="321840"/>
          </a:xfrm>
          <a:prstGeom prst="line">
            <a:avLst/>
          </a:prstGeom>
          <a:ln w="2232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07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"/>
          <p:cNvGrpSpPr/>
          <p:nvPr/>
        </p:nvGrpSpPr>
        <p:grpSpPr>
          <a:xfrm>
            <a:off x="-10139040" y="5452560"/>
            <a:ext cx="25998120" cy="1405080"/>
            <a:chOff x="-10139040" y="5452560"/>
            <a:chExt cx="25998120" cy="1405080"/>
          </a:xfrm>
        </p:grpSpPr>
        <p:sp>
          <p:nvSpPr>
            <p:cNvPr id="180" name="CustomShape 2"/>
            <p:cNvSpPr/>
            <p:nvPr/>
          </p:nvSpPr>
          <p:spPr>
            <a:xfrm>
              <a:off x="-10139040" y="6033240"/>
              <a:ext cx="25998120" cy="82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r="162000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1" name="CustomShape 3"/>
            <p:cNvSpPr/>
            <p:nvPr/>
          </p:nvSpPr>
          <p:spPr>
            <a:xfrm>
              <a:off x="3612240" y="5452560"/>
              <a:ext cx="936360" cy="981360"/>
            </a:xfrm>
            <a:prstGeom prst="ellipse">
              <a:avLst/>
            </a:prstGeom>
            <a:solidFill>
              <a:srgbClr val="407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82" name="Group 4"/>
          <p:cNvGrpSpPr/>
          <p:nvPr/>
        </p:nvGrpSpPr>
        <p:grpSpPr>
          <a:xfrm>
            <a:off x="439560" y="6112440"/>
            <a:ext cx="651240" cy="651240"/>
            <a:chOff x="439560" y="6112440"/>
            <a:chExt cx="651240" cy="651240"/>
          </a:xfrm>
        </p:grpSpPr>
        <p:sp>
          <p:nvSpPr>
            <p:cNvPr id="183" name="CustomShape 5"/>
            <p:cNvSpPr/>
            <p:nvPr/>
          </p:nvSpPr>
          <p:spPr>
            <a:xfrm>
              <a:off x="439560" y="611244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4" name="Picture 7" descr=""/>
            <p:cNvPicPr/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amount="100000" contrast="100000"/>
                      </a14:imgEffect>
                    </a14:imgLayer>
                  </a14:imgProps>
                </a:ext>
              </a:extLst>
            </a:blip>
            <a:srcRect l="9803" t="16960" r="1404" b="18333"/>
            <a:stretch/>
          </p:blipFill>
          <p:spPr>
            <a:xfrm>
              <a:off x="540720" y="6227280"/>
              <a:ext cx="478440" cy="3484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85" name="Group 6"/>
          <p:cNvGrpSpPr/>
          <p:nvPr/>
        </p:nvGrpSpPr>
        <p:grpSpPr>
          <a:xfrm>
            <a:off x="3756600" y="5689440"/>
            <a:ext cx="651240" cy="651240"/>
            <a:chOff x="3756600" y="5689440"/>
            <a:chExt cx="651240" cy="651240"/>
          </a:xfrm>
        </p:grpSpPr>
        <p:sp>
          <p:nvSpPr>
            <p:cNvPr id="186" name="CustomShape 7"/>
            <p:cNvSpPr/>
            <p:nvPr/>
          </p:nvSpPr>
          <p:spPr>
            <a:xfrm>
              <a:off x="3756600" y="568944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7" name="Picture 16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amount="100000" contrast="98000" sat="400000"/>
                      </a14:imgEffect>
                    </a14:imgLayer>
                  </a14:imgProps>
                </a:ext>
              </a:extLst>
            </a:blip>
            <a:srcRect l="8840" t="15289" r="54573" b="16207"/>
            <a:stretch/>
          </p:blipFill>
          <p:spPr>
            <a:xfrm>
              <a:off x="3850560" y="5783400"/>
              <a:ext cx="459000" cy="471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88" name="Group 8"/>
          <p:cNvGrpSpPr/>
          <p:nvPr/>
        </p:nvGrpSpPr>
        <p:grpSpPr>
          <a:xfrm>
            <a:off x="4977720" y="6114240"/>
            <a:ext cx="651240" cy="651240"/>
            <a:chOff x="4977720" y="6114240"/>
            <a:chExt cx="651240" cy="651240"/>
          </a:xfrm>
        </p:grpSpPr>
        <p:sp>
          <p:nvSpPr>
            <p:cNvPr id="189" name="CustomShape 9"/>
            <p:cNvSpPr/>
            <p:nvPr/>
          </p:nvSpPr>
          <p:spPr>
            <a:xfrm>
              <a:off x="4977720" y="611424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90" name="Picture 19" descr=""/>
            <p:cNvPicPr/>
            <p:nvPr/>
          </p:nvPicPr>
          <p:blipFill>
            <a:blip r:embed="rId3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amount="100000" colorTemp="11500" contrast="100000" sat="400000"/>
                      </a14:imgEffect>
                    </a14:imgLayer>
                  </a14:imgProps>
                </a:ext>
              </a:extLst>
            </a:blip>
            <a:srcRect l="8068" t="9959" r="8068" b="5559"/>
            <a:stretch/>
          </p:blipFill>
          <p:spPr>
            <a:xfrm>
              <a:off x="5083200" y="6229800"/>
              <a:ext cx="439920" cy="443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91" name="Group 10"/>
          <p:cNvGrpSpPr/>
          <p:nvPr/>
        </p:nvGrpSpPr>
        <p:grpSpPr>
          <a:xfrm>
            <a:off x="6169320" y="6137280"/>
            <a:ext cx="651240" cy="651240"/>
            <a:chOff x="6169320" y="6137280"/>
            <a:chExt cx="651240" cy="651240"/>
          </a:xfrm>
        </p:grpSpPr>
        <p:sp>
          <p:nvSpPr>
            <p:cNvPr id="192" name="CustomShape 11"/>
            <p:cNvSpPr/>
            <p:nvPr/>
          </p:nvSpPr>
          <p:spPr>
            <a:xfrm>
              <a:off x="616932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93" name="Picture 22" descr=""/>
            <p:cNvPicPr/>
            <p:nvPr/>
          </p:nvPicPr>
          <p:blipFill>
            <a:blip r:embed="rId4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amount="100000" sat="400000"/>
                      </a14:imgEffect>
                    </a14:imgLayer>
                  </a14:imgProps>
                </a:ext>
              </a:extLst>
            </a:blip>
            <a:srcRect l="21663" t="26163" r="21663" b="25502"/>
            <a:stretch/>
          </p:blipFill>
          <p:spPr>
            <a:xfrm>
              <a:off x="6278400" y="6276960"/>
              <a:ext cx="433440" cy="369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94" name="Group 12"/>
          <p:cNvGrpSpPr/>
          <p:nvPr/>
        </p:nvGrpSpPr>
        <p:grpSpPr>
          <a:xfrm>
            <a:off x="11003760" y="6137280"/>
            <a:ext cx="651240" cy="651240"/>
            <a:chOff x="11003760" y="6137280"/>
            <a:chExt cx="651240" cy="651240"/>
          </a:xfrm>
        </p:grpSpPr>
        <p:sp>
          <p:nvSpPr>
            <p:cNvPr id="195" name="CustomShape 13"/>
            <p:cNvSpPr/>
            <p:nvPr/>
          </p:nvSpPr>
          <p:spPr>
            <a:xfrm>
              <a:off x="1100376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96" name="Picture 25" descr=""/>
            <p:cNvPicPr/>
            <p:nvPr/>
          </p:nvPicPr>
          <p:blipFill>
            <a:blip r:embed="rId5"/>
            <a:srcRect l="22853" t="20196" r="22735" b="19977"/>
            <a:stretch/>
          </p:blipFill>
          <p:spPr>
            <a:xfrm>
              <a:off x="11135520" y="6208560"/>
              <a:ext cx="394200" cy="4852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97" name="Group 14"/>
          <p:cNvGrpSpPr/>
          <p:nvPr/>
        </p:nvGrpSpPr>
        <p:grpSpPr>
          <a:xfrm>
            <a:off x="8682480" y="6137280"/>
            <a:ext cx="651240" cy="651240"/>
            <a:chOff x="8682480" y="6137280"/>
            <a:chExt cx="651240" cy="651240"/>
          </a:xfrm>
        </p:grpSpPr>
        <p:sp>
          <p:nvSpPr>
            <p:cNvPr id="198" name="CustomShape 15"/>
            <p:cNvSpPr/>
            <p:nvPr/>
          </p:nvSpPr>
          <p:spPr>
            <a:xfrm>
              <a:off x="868248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99" name="Picture 28" descr=""/>
            <p:cNvPicPr/>
            <p:nvPr/>
          </p:nvPicPr>
          <p:blipFill>
            <a:blip r:embed="rId6"/>
            <a:stretch/>
          </p:blipFill>
          <p:spPr>
            <a:xfrm>
              <a:off x="8702280" y="6147720"/>
              <a:ext cx="598680" cy="5986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00" name="Group 16"/>
          <p:cNvGrpSpPr/>
          <p:nvPr/>
        </p:nvGrpSpPr>
        <p:grpSpPr>
          <a:xfrm>
            <a:off x="9864720" y="6137280"/>
            <a:ext cx="651240" cy="651240"/>
            <a:chOff x="9864720" y="6137280"/>
            <a:chExt cx="651240" cy="651240"/>
          </a:xfrm>
        </p:grpSpPr>
        <p:sp>
          <p:nvSpPr>
            <p:cNvPr id="201" name="CustomShape 17"/>
            <p:cNvSpPr/>
            <p:nvPr/>
          </p:nvSpPr>
          <p:spPr>
            <a:xfrm>
              <a:off x="986472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02" name="Picture 31" descr=""/>
            <p:cNvPicPr/>
            <p:nvPr/>
          </p:nvPicPr>
          <p:blipFill>
            <a:blip r:embed="rId7"/>
            <a:srcRect l="8272" t="5207" r="10183" b="5669"/>
            <a:stretch/>
          </p:blipFill>
          <p:spPr>
            <a:xfrm>
              <a:off x="9977400" y="6209280"/>
              <a:ext cx="421920" cy="461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03" name="Group 18"/>
          <p:cNvGrpSpPr/>
          <p:nvPr/>
        </p:nvGrpSpPr>
        <p:grpSpPr>
          <a:xfrm>
            <a:off x="7500240" y="6137280"/>
            <a:ext cx="651240" cy="651240"/>
            <a:chOff x="7500240" y="6137280"/>
            <a:chExt cx="651240" cy="651240"/>
          </a:xfrm>
        </p:grpSpPr>
        <p:sp>
          <p:nvSpPr>
            <p:cNvPr id="204" name="CustomShape 19"/>
            <p:cNvSpPr/>
            <p:nvPr/>
          </p:nvSpPr>
          <p:spPr>
            <a:xfrm>
              <a:off x="750024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05" name="Picture 34" descr=""/>
            <p:cNvPicPr/>
            <p:nvPr/>
          </p:nvPicPr>
          <p:blipFill>
            <a:blip r:embed="rId8"/>
            <a:srcRect l="17585" t="15289" r="18504" b="18045"/>
            <a:stretch/>
          </p:blipFill>
          <p:spPr>
            <a:xfrm>
              <a:off x="7620120" y="6229800"/>
              <a:ext cx="414720" cy="4330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06" name="Picture 46" descr=""/>
          <p:cNvPicPr/>
          <p:nvPr/>
        </p:nvPicPr>
        <p:blipFill>
          <a:blip r:embed="rId9"/>
          <a:srcRect l="19307" t="40034" r="19214" b="43325"/>
          <a:stretch/>
        </p:blipFill>
        <p:spPr>
          <a:xfrm>
            <a:off x="86760" y="156960"/>
            <a:ext cx="1939320" cy="387720"/>
          </a:xfrm>
          <a:prstGeom prst="rect">
            <a:avLst/>
          </a:prstGeom>
          <a:ln>
            <a:noFill/>
          </a:ln>
        </p:spPr>
      </p:pic>
      <p:sp>
        <p:nvSpPr>
          <p:cNvPr id="207" name="CustomShape 20"/>
          <p:cNvSpPr/>
          <p:nvPr/>
        </p:nvSpPr>
        <p:spPr>
          <a:xfrm>
            <a:off x="57600" y="113400"/>
            <a:ext cx="2031480" cy="590760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reflection algn="bl" blurRad="6350" dir="5400000" endA="300" endPos="35000" rotWithShape="0" stA="52000" sy="-10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21"/>
          <p:cNvSpPr/>
          <p:nvPr/>
        </p:nvSpPr>
        <p:spPr>
          <a:xfrm>
            <a:off x="1039320" y="1622520"/>
            <a:ext cx="4689360" cy="39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2800" spc="-1" strike="noStrike" u="sng">
                <a:solidFill>
                  <a:srgbClr val="000000"/>
                </a:solidFill>
                <a:uFillTx/>
                <a:latin typeface="comic"/>
              </a:rPr>
              <a:t>Components</a:t>
            </a:r>
            <a:r>
              <a:rPr b="0" lang="en-IN" sz="2800" spc="-1" strike="noStrike">
                <a:solidFill>
                  <a:srgbClr val="000000"/>
                </a:solidFill>
                <a:latin typeface="comic"/>
              </a:rPr>
              <a:t>:</a:t>
            </a:r>
            <a:endParaRPr b="0" lang="en-IN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Prana </a:t>
            </a:r>
            <a:endParaRPr b="0" lang="en-IN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Prana PM 2.5 and PM 10</a:t>
            </a:r>
            <a:endParaRPr b="0" lang="en-IN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EVE SHT4X+SGP40</a:t>
            </a:r>
            <a:endParaRPr b="0" lang="en-IN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ESP32 (Microcontroller)</a:t>
            </a:r>
            <a:endParaRPr b="0" lang="en-IN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Onem2m/thing speak 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800" spc="-1" strike="noStrike">
              <a:latin typeface="Arial"/>
            </a:endParaRPr>
          </a:p>
        </p:txBody>
      </p:sp>
      <p:pic>
        <p:nvPicPr>
          <p:cNvPr id="209" name="Picture 5" descr=""/>
          <p:cNvPicPr/>
          <p:nvPr/>
        </p:nvPicPr>
        <p:blipFill>
          <a:blip r:embed="rId10"/>
          <a:srcRect l="17311" t="2266" r="19120" b="5179"/>
          <a:stretch/>
        </p:blipFill>
        <p:spPr>
          <a:xfrm rot="5400000">
            <a:off x="5784840" y="1381680"/>
            <a:ext cx="4750200" cy="3112200"/>
          </a:xfrm>
          <a:prstGeom prst="rect">
            <a:avLst/>
          </a:prstGeom>
          <a:ln>
            <a:noFill/>
          </a:ln>
        </p:spPr>
      </p:pic>
      <p:grpSp>
        <p:nvGrpSpPr>
          <p:cNvPr id="210" name="Group 22"/>
          <p:cNvGrpSpPr/>
          <p:nvPr/>
        </p:nvGrpSpPr>
        <p:grpSpPr>
          <a:xfrm>
            <a:off x="2826360" y="6062040"/>
            <a:ext cx="651240" cy="651240"/>
            <a:chOff x="2826360" y="6062040"/>
            <a:chExt cx="651240" cy="651240"/>
          </a:xfrm>
        </p:grpSpPr>
        <p:sp>
          <p:nvSpPr>
            <p:cNvPr id="211" name="CustomShape 23"/>
            <p:cNvSpPr/>
            <p:nvPr/>
          </p:nvSpPr>
          <p:spPr>
            <a:xfrm>
              <a:off x="2826360" y="606204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12" name="Picture 20" descr=""/>
            <p:cNvPicPr/>
            <p:nvPr/>
          </p:nvPicPr>
          <p:blipFill>
            <a:blip r:embed="rId11"/>
            <a:srcRect l="29662" t="23904" r="28894" b="25720"/>
            <a:stretch/>
          </p:blipFill>
          <p:spPr>
            <a:xfrm>
              <a:off x="2952360" y="6161040"/>
              <a:ext cx="405720" cy="422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13" name="Group 24"/>
          <p:cNvGrpSpPr/>
          <p:nvPr/>
        </p:nvGrpSpPr>
        <p:grpSpPr>
          <a:xfrm>
            <a:off x="1785600" y="6097320"/>
            <a:ext cx="651240" cy="651240"/>
            <a:chOff x="1785600" y="6097320"/>
            <a:chExt cx="651240" cy="651240"/>
          </a:xfrm>
        </p:grpSpPr>
        <p:sp>
          <p:nvSpPr>
            <p:cNvPr id="214" name="CustomShape 25"/>
            <p:cNvSpPr/>
            <p:nvPr/>
          </p:nvSpPr>
          <p:spPr>
            <a:xfrm>
              <a:off x="1785600" y="609732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15" name="Picture 29" descr=""/>
            <p:cNvPicPr/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amount="100000" colorTemp="11500" contrast="100000" sat="400000"/>
                      </a14:imgEffect>
                    </a14:imgLayer>
                  </a14:imgProps>
                </a:ext>
              </a:extLst>
            </a:blip>
            <a:srcRect l="13666" t="10501" r="13147" b="10832"/>
            <a:stretch/>
          </p:blipFill>
          <p:spPr>
            <a:xfrm>
              <a:off x="1881720" y="6185880"/>
              <a:ext cx="423000" cy="454680"/>
            </a:xfrm>
            <a:prstGeom prst="rect">
              <a:avLst/>
            </a:prstGeom>
            <a:ln>
              <a:noFill/>
            </a:ln>
          </p:spPr>
        </p:pic>
      </p:grpSp>
    </p:spTree>
  </p:cSld>
  <p:transition spd="slow"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d9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1"/>
          <p:cNvGrpSpPr/>
          <p:nvPr/>
        </p:nvGrpSpPr>
        <p:grpSpPr>
          <a:xfrm>
            <a:off x="-8929080" y="5452560"/>
            <a:ext cx="25998120" cy="1405080"/>
            <a:chOff x="-8929080" y="5452560"/>
            <a:chExt cx="25998120" cy="1405080"/>
          </a:xfrm>
        </p:grpSpPr>
        <p:sp>
          <p:nvSpPr>
            <p:cNvPr id="217" name="CustomShape 2"/>
            <p:cNvSpPr/>
            <p:nvPr/>
          </p:nvSpPr>
          <p:spPr>
            <a:xfrm>
              <a:off x="-8929080" y="6033240"/>
              <a:ext cx="25998120" cy="82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r="162000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8" name="CustomShape 3"/>
            <p:cNvSpPr/>
            <p:nvPr/>
          </p:nvSpPr>
          <p:spPr>
            <a:xfrm>
              <a:off x="4822200" y="5452560"/>
              <a:ext cx="936360" cy="98136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19" name="Group 4"/>
          <p:cNvGrpSpPr/>
          <p:nvPr/>
        </p:nvGrpSpPr>
        <p:grpSpPr>
          <a:xfrm>
            <a:off x="439560" y="6112440"/>
            <a:ext cx="651240" cy="651240"/>
            <a:chOff x="439560" y="6112440"/>
            <a:chExt cx="651240" cy="651240"/>
          </a:xfrm>
        </p:grpSpPr>
        <p:sp>
          <p:nvSpPr>
            <p:cNvPr id="220" name="CustomShape 5"/>
            <p:cNvSpPr/>
            <p:nvPr/>
          </p:nvSpPr>
          <p:spPr>
            <a:xfrm>
              <a:off x="439560" y="611244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21" name="Picture 88" descr=""/>
            <p:cNvPicPr/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amount="100000" contrast="100000"/>
                      </a14:imgEffect>
                    </a14:imgLayer>
                  </a14:imgProps>
                </a:ext>
              </a:extLst>
            </a:blip>
            <a:srcRect l="9803" t="16960" r="1404" b="18333"/>
            <a:stretch/>
          </p:blipFill>
          <p:spPr>
            <a:xfrm>
              <a:off x="540720" y="6227280"/>
              <a:ext cx="478440" cy="3484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22" name="Group 6"/>
          <p:cNvGrpSpPr/>
          <p:nvPr/>
        </p:nvGrpSpPr>
        <p:grpSpPr>
          <a:xfrm>
            <a:off x="3756600" y="6077520"/>
            <a:ext cx="651240" cy="651240"/>
            <a:chOff x="3756600" y="6077520"/>
            <a:chExt cx="651240" cy="651240"/>
          </a:xfrm>
        </p:grpSpPr>
        <p:sp>
          <p:nvSpPr>
            <p:cNvPr id="223" name="CustomShape 7"/>
            <p:cNvSpPr/>
            <p:nvPr/>
          </p:nvSpPr>
          <p:spPr>
            <a:xfrm>
              <a:off x="3756600" y="607752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24" name="Picture 97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amount="100000" contrast="98000" sat="400000"/>
                      </a14:imgEffect>
                    </a14:imgLayer>
                  </a14:imgProps>
                </a:ext>
              </a:extLst>
            </a:blip>
            <a:srcRect l="8840" t="15289" r="54573" b="16207"/>
            <a:stretch/>
          </p:blipFill>
          <p:spPr>
            <a:xfrm>
              <a:off x="3850560" y="6171120"/>
              <a:ext cx="459000" cy="471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25" name="Group 8"/>
          <p:cNvGrpSpPr/>
          <p:nvPr/>
        </p:nvGrpSpPr>
        <p:grpSpPr>
          <a:xfrm>
            <a:off x="4959360" y="5689440"/>
            <a:ext cx="651240" cy="651240"/>
            <a:chOff x="4959360" y="5689440"/>
            <a:chExt cx="651240" cy="651240"/>
          </a:xfrm>
        </p:grpSpPr>
        <p:sp>
          <p:nvSpPr>
            <p:cNvPr id="226" name="CustomShape 9"/>
            <p:cNvSpPr/>
            <p:nvPr/>
          </p:nvSpPr>
          <p:spPr>
            <a:xfrm>
              <a:off x="4959360" y="568944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27" name="Picture 100" descr=""/>
            <p:cNvPicPr/>
            <p:nvPr/>
          </p:nvPicPr>
          <p:blipFill>
            <a:blip r:embed="rId3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amount="100000" colorTemp="11500" contrast="100000" sat="400000"/>
                      </a14:imgEffect>
                    </a14:imgLayer>
                  </a14:imgProps>
                </a:ext>
              </a:extLst>
            </a:blip>
            <a:srcRect l="8068" t="9959" r="8068" b="5559"/>
            <a:stretch/>
          </p:blipFill>
          <p:spPr>
            <a:xfrm>
              <a:off x="5064840" y="5805000"/>
              <a:ext cx="439920" cy="443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28" name="Group 10"/>
          <p:cNvGrpSpPr/>
          <p:nvPr/>
        </p:nvGrpSpPr>
        <p:grpSpPr>
          <a:xfrm>
            <a:off x="6169320" y="6137280"/>
            <a:ext cx="651240" cy="651240"/>
            <a:chOff x="6169320" y="6137280"/>
            <a:chExt cx="651240" cy="651240"/>
          </a:xfrm>
        </p:grpSpPr>
        <p:sp>
          <p:nvSpPr>
            <p:cNvPr id="229" name="CustomShape 11"/>
            <p:cNvSpPr/>
            <p:nvPr/>
          </p:nvSpPr>
          <p:spPr>
            <a:xfrm>
              <a:off x="616932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30" name="Picture 103" descr=""/>
            <p:cNvPicPr/>
            <p:nvPr/>
          </p:nvPicPr>
          <p:blipFill>
            <a:blip r:embed="rId4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amount="100000" sat="400000"/>
                      </a14:imgEffect>
                    </a14:imgLayer>
                  </a14:imgProps>
                </a:ext>
              </a:extLst>
            </a:blip>
            <a:srcRect l="21663" t="26163" r="21663" b="25502"/>
            <a:stretch/>
          </p:blipFill>
          <p:spPr>
            <a:xfrm>
              <a:off x="6278400" y="6276960"/>
              <a:ext cx="433440" cy="369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1" name="Group 12"/>
          <p:cNvGrpSpPr/>
          <p:nvPr/>
        </p:nvGrpSpPr>
        <p:grpSpPr>
          <a:xfrm>
            <a:off x="11003760" y="6137280"/>
            <a:ext cx="651240" cy="651240"/>
            <a:chOff x="11003760" y="6137280"/>
            <a:chExt cx="651240" cy="651240"/>
          </a:xfrm>
        </p:grpSpPr>
        <p:sp>
          <p:nvSpPr>
            <p:cNvPr id="232" name="CustomShape 13"/>
            <p:cNvSpPr/>
            <p:nvPr/>
          </p:nvSpPr>
          <p:spPr>
            <a:xfrm>
              <a:off x="1100376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33" name="Picture 106" descr=""/>
            <p:cNvPicPr/>
            <p:nvPr/>
          </p:nvPicPr>
          <p:blipFill>
            <a:blip r:embed="rId5"/>
            <a:srcRect l="22853" t="20196" r="22735" b="19977"/>
            <a:stretch/>
          </p:blipFill>
          <p:spPr>
            <a:xfrm>
              <a:off x="11135520" y="6208560"/>
              <a:ext cx="394200" cy="4852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4" name="Group 14"/>
          <p:cNvGrpSpPr/>
          <p:nvPr/>
        </p:nvGrpSpPr>
        <p:grpSpPr>
          <a:xfrm>
            <a:off x="8682480" y="6137280"/>
            <a:ext cx="651240" cy="651240"/>
            <a:chOff x="8682480" y="6137280"/>
            <a:chExt cx="651240" cy="651240"/>
          </a:xfrm>
        </p:grpSpPr>
        <p:sp>
          <p:nvSpPr>
            <p:cNvPr id="235" name="CustomShape 15"/>
            <p:cNvSpPr/>
            <p:nvPr/>
          </p:nvSpPr>
          <p:spPr>
            <a:xfrm>
              <a:off x="868248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36" name="Picture 109" descr=""/>
            <p:cNvPicPr/>
            <p:nvPr/>
          </p:nvPicPr>
          <p:blipFill>
            <a:blip r:embed="rId6"/>
            <a:stretch/>
          </p:blipFill>
          <p:spPr>
            <a:xfrm>
              <a:off x="8702280" y="6147720"/>
              <a:ext cx="598680" cy="5986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7" name="Group 16"/>
          <p:cNvGrpSpPr/>
          <p:nvPr/>
        </p:nvGrpSpPr>
        <p:grpSpPr>
          <a:xfrm>
            <a:off x="9864720" y="6137280"/>
            <a:ext cx="651240" cy="651240"/>
            <a:chOff x="9864720" y="6137280"/>
            <a:chExt cx="651240" cy="651240"/>
          </a:xfrm>
        </p:grpSpPr>
        <p:sp>
          <p:nvSpPr>
            <p:cNvPr id="238" name="CustomShape 17"/>
            <p:cNvSpPr/>
            <p:nvPr/>
          </p:nvSpPr>
          <p:spPr>
            <a:xfrm>
              <a:off x="986472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39" name="Picture 112" descr=""/>
            <p:cNvPicPr/>
            <p:nvPr/>
          </p:nvPicPr>
          <p:blipFill>
            <a:blip r:embed="rId7"/>
            <a:srcRect l="8272" t="5207" r="10183" b="5669"/>
            <a:stretch/>
          </p:blipFill>
          <p:spPr>
            <a:xfrm>
              <a:off x="9977400" y="6209280"/>
              <a:ext cx="421920" cy="461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0" name="Group 18"/>
          <p:cNvGrpSpPr/>
          <p:nvPr/>
        </p:nvGrpSpPr>
        <p:grpSpPr>
          <a:xfrm>
            <a:off x="7500240" y="6137280"/>
            <a:ext cx="651240" cy="651240"/>
            <a:chOff x="7500240" y="6137280"/>
            <a:chExt cx="651240" cy="651240"/>
          </a:xfrm>
        </p:grpSpPr>
        <p:sp>
          <p:nvSpPr>
            <p:cNvPr id="241" name="CustomShape 19"/>
            <p:cNvSpPr/>
            <p:nvPr/>
          </p:nvSpPr>
          <p:spPr>
            <a:xfrm>
              <a:off x="750024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42" name="Picture 115" descr=""/>
            <p:cNvPicPr/>
            <p:nvPr/>
          </p:nvPicPr>
          <p:blipFill>
            <a:blip r:embed="rId8"/>
            <a:srcRect l="17585" t="15289" r="18504" b="18045"/>
            <a:stretch/>
          </p:blipFill>
          <p:spPr>
            <a:xfrm>
              <a:off x="7620120" y="6229800"/>
              <a:ext cx="414720" cy="433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3" name="CustomShape 20"/>
          <p:cNvSpPr/>
          <p:nvPr/>
        </p:nvSpPr>
        <p:spPr>
          <a:xfrm>
            <a:off x="57600" y="113400"/>
            <a:ext cx="2031480" cy="590760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reflection algn="bl" blurRad="6350" dir="5400000" endA="300" endPos="35000" rotWithShape="0" stA="52000" sy="-10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4" name="Picture 140" descr=""/>
          <p:cNvPicPr/>
          <p:nvPr/>
        </p:nvPicPr>
        <p:blipFill>
          <a:blip r:embed="rId9"/>
          <a:srcRect l="19307" t="40034" r="19214" b="43325"/>
          <a:stretch/>
        </p:blipFill>
        <p:spPr>
          <a:xfrm>
            <a:off x="86760" y="156960"/>
            <a:ext cx="1939320" cy="387720"/>
          </a:xfrm>
          <a:prstGeom prst="rect">
            <a:avLst/>
          </a:prstGeom>
          <a:ln>
            <a:noFill/>
          </a:ln>
        </p:spPr>
      </p:pic>
      <p:sp>
        <p:nvSpPr>
          <p:cNvPr id="245" name="CustomShape 21"/>
          <p:cNvSpPr/>
          <p:nvPr/>
        </p:nvSpPr>
        <p:spPr>
          <a:xfrm>
            <a:off x="540720" y="932760"/>
            <a:ext cx="3768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2400" spc="-1" strike="noStrike" u="sng">
                <a:solidFill>
                  <a:srgbClr val="000000"/>
                </a:solidFill>
                <a:uFillTx/>
                <a:latin typeface="Calibri"/>
              </a:rPr>
              <a:t>Actual Circuit Diagram: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246" name="Group 22"/>
          <p:cNvGrpSpPr/>
          <p:nvPr/>
        </p:nvGrpSpPr>
        <p:grpSpPr>
          <a:xfrm>
            <a:off x="2670840" y="6131520"/>
            <a:ext cx="651240" cy="651240"/>
            <a:chOff x="2670840" y="6131520"/>
            <a:chExt cx="651240" cy="651240"/>
          </a:xfrm>
        </p:grpSpPr>
        <p:sp>
          <p:nvSpPr>
            <p:cNvPr id="247" name="CustomShape 23"/>
            <p:cNvSpPr/>
            <p:nvPr/>
          </p:nvSpPr>
          <p:spPr>
            <a:xfrm>
              <a:off x="2670840" y="613152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48" name="Picture 5" descr=""/>
            <p:cNvPicPr/>
            <p:nvPr/>
          </p:nvPicPr>
          <p:blipFill>
            <a:blip r:embed="rId10"/>
            <a:srcRect l="29662" t="23904" r="28894" b="25720"/>
            <a:stretch/>
          </p:blipFill>
          <p:spPr>
            <a:xfrm>
              <a:off x="2796840" y="6230520"/>
              <a:ext cx="405720" cy="422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9" name="Group 24"/>
          <p:cNvGrpSpPr/>
          <p:nvPr/>
        </p:nvGrpSpPr>
        <p:grpSpPr>
          <a:xfrm>
            <a:off x="1620000" y="6108480"/>
            <a:ext cx="651240" cy="651240"/>
            <a:chOff x="1620000" y="6108480"/>
            <a:chExt cx="651240" cy="651240"/>
          </a:xfrm>
        </p:grpSpPr>
        <p:sp>
          <p:nvSpPr>
            <p:cNvPr id="250" name="CustomShape 25"/>
            <p:cNvSpPr/>
            <p:nvPr/>
          </p:nvSpPr>
          <p:spPr>
            <a:xfrm>
              <a:off x="1620000" y="61084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51" name="Picture 8" descr=""/>
            <p:cNvPicPr/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amount="100000" colorTemp="11500" contrast="100000" sat="400000"/>
                      </a14:imgEffect>
                    </a14:imgLayer>
                  </a14:imgProps>
                </a:ext>
              </a:extLst>
            </a:blip>
            <a:srcRect l="13666" t="10501" r="13147" b="10832"/>
            <a:stretch/>
          </p:blipFill>
          <p:spPr>
            <a:xfrm>
              <a:off x="1715760" y="6197040"/>
              <a:ext cx="423000" cy="4546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52" name="Picture 10" descr=""/>
          <p:cNvPicPr/>
          <p:nvPr/>
        </p:nvPicPr>
        <p:blipFill>
          <a:blip r:embed="rId12"/>
          <a:stretch/>
        </p:blipFill>
        <p:spPr>
          <a:xfrm>
            <a:off x="2640960" y="1661040"/>
            <a:ext cx="6129720" cy="3756600"/>
          </a:xfrm>
          <a:prstGeom prst="rect">
            <a:avLst/>
          </a:prstGeom>
          <a:ln>
            <a:noFill/>
          </a:ln>
          <a:effectLst>
            <a:innerShdw blurRad="63500" dir="13500000" dist="50800">
              <a:srgbClr val="000000">
                <a:alpha val="50000"/>
              </a:srgbClr>
            </a:innerShdw>
          </a:effectLst>
        </p:spPr>
      </p:pic>
    </p:spTree>
  </p:cSld>
  <p:transition spd="slow"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3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-7737480" y="6033240"/>
            <a:ext cx="25998120" cy="82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r="16200000" dist="3816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2"/>
          <p:cNvSpPr/>
          <p:nvPr/>
        </p:nvSpPr>
        <p:spPr>
          <a:xfrm>
            <a:off x="6022800" y="5452560"/>
            <a:ext cx="936360" cy="981360"/>
          </a:xfrm>
          <a:prstGeom prst="ellipse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55" name="Group 3"/>
          <p:cNvGrpSpPr/>
          <p:nvPr/>
        </p:nvGrpSpPr>
        <p:grpSpPr>
          <a:xfrm>
            <a:off x="439560" y="6112440"/>
            <a:ext cx="651240" cy="651240"/>
            <a:chOff x="439560" y="6112440"/>
            <a:chExt cx="651240" cy="651240"/>
          </a:xfrm>
        </p:grpSpPr>
        <p:sp>
          <p:nvSpPr>
            <p:cNvPr id="256" name="CustomShape 4"/>
            <p:cNvSpPr/>
            <p:nvPr/>
          </p:nvSpPr>
          <p:spPr>
            <a:xfrm>
              <a:off x="439560" y="611244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57" name="Picture 7" descr=""/>
            <p:cNvPicPr/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amount="100000" contrast="100000"/>
                      </a14:imgEffect>
                    </a14:imgLayer>
                  </a14:imgProps>
                </a:ext>
              </a:extLst>
            </a:blip>
            <a:srcRect l="9803" t="16960" r="1404" b="18333"/>
            <a:stretch/>
          </p:blipFill>
          <p:spPr>
            <a:xfrm>
              <a:off x="540720" y="6227280"/>
              <a:ext cx="478440" cy="3484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58" name="Group 5"/>
          <p:cNvGrpSpPr/>
          <p:nvPr/>
        </p:nvGrpSpPr>
        <p:grpSpPr>
          <a:xfrm>
            <a:off x="3756600" y="6114240"/>
            <a:ext cx="651240" cy="651240"/>
            <a:chOff x="3756600" y="6114240"/>
            <a:chExt cx="651240" cy="651240"/>
          </a:xfrm>
        </p:grpSpPr>
        <p:sp>
          <p:nvSpPr>
            <p:cNvPr id="259" name="CustomShape 6"/>
            <p:cNvSpPr/>
            <p:nvPr/>
          </p:nvSpPr>
          <p:spPr>
            <a:xfrm>
              <a:off x="3756600" y="611424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60" name="Picture 16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amount="100000" contrast="98000" sat="400000"/>
                      </a14:imgEffect>
                    </a14:imgLayer>
                  </a14:imgProps>
                </a:ext>
              </a:extLst>
            </a:blip>
            <a:srcRect l="8840" t="15289" r="54573" b="16207"/>
            <a:stretch/>
          </p:blipFill>
          <p:spPr>
            <a:xfrm>
              <a:off x="3850560" y="6208200"/>
              <a:ext cx="459000" cy="471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61" name="Group 7"/>
          <p:cNvGrpSpPr/>
          <p:nvPr/>
        </p:nvGrpSpPr>
        <p:grpSpPr>
          <a:xfrm>
            <a:off x="4977720" y="6114240"/>
            <a:ext cx="651240" cy="651240"/>
            <a:chOff x="4977720" y="6114240"/>
            <a:chExt cx="651240" cy="651240"/>
          </a:xfrm>
        </p:grpSpPr>
        <p:sp>
          <p:nvSpPr>
            <p:cNvPr id="262" name="CustomShape 8"/>
            <p:cNvSpPr/>
            <p:nvPr/>
          </p:nvSpPr>
          <p:spPr>
            <a:xfrm>
              <a:off x="4977720" y="611424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63" name="Picture 19" descr=""/>
            <p:cNvPicPr/>
            <p:nvPr/>
          </p:nvPicPr>
          <p:blipFill>
            <a:blip r:embed="rId3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amount="100000" colorTemp="11500" contrast="100000" sat="400000"/>
                      </a14:imgEffect>
                    </a14:imgLayer>
                  </a14:imgProps>
                </a:ext>
              </a:extLst>
            </a:blip>
            <a:srcRect l="8068" t="9959" r="8068" b="5559"/>
            <a:stretch/>
          </p:blipFill>
          <p:spPr>
            <a:xfrm>
              <a:off x="5083200" y="6229800"/>
              <a:ext cx="439920" cy="443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64" name="Group 9"/>
          <p:cNvGrpSpPr/>
          <p:nvPr/>
        </p:nvGrpSpPr>
        <p:grpSpPr>
          <a:xfrm>
            <a:off x="6169320" y="5675760"/>
            <a:ext cx="651240" cy="651240"/>
            <a:chOff x="6169320" y="5675760"/>
            <a:chExt cx="651240" cy="651240"/>
          </a:xfrm>
        </p:grpSpPr>
        <p:sp>
          <p:nvSpPr>
            <p:cNvPr id="265" name="CustomShape 10"/>
            <p:cNvSpPr/>
            <p:nvPr/>
          </p:nvSpPr>
          <p:spPr>
            <a:xfrm>
              <a:off x="6169320" y="567576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66" name="Picture 22" descr=""/>
            <p:cNvPicPr/>
            <p:nvPr/>
          </p:nvPicPr>
          <p:blipFill>
            <a:blip r:embed="rId4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amount="100000" sat="400000"/>
                      </a14:imgEffect>
                    </a14:imgLayer>
                  </a14:imgProps>
                </a:ext>
              </a:extLst>
            </a:blip>
            <a:srcRect l="21663" t="26163" r="21663" b="25502"/>
            <a:stretch/>
          </p:blipFill>
          <p:spPr>
            <a:xfrm>
              <a:off x="6278400" y="5815080"/>
              <a:ext cx="433440" cy="369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67" name="Group 11"/>
          <p:cNvGrpSpPr/>
          <p:nvPr/>
        </p:nvGrpSpPr>
        <p:grpSpPr>
          <a:xfrm>
            <a:off x="11003760" y="6137280"/>
            <a:ext cx="651240" cy="651240"/>
            <a:chOff x="11003760" y="6137280"/>
            <a:chExt cx="651240" cy="651240"/>
          </a:xfrm>
        </p:grpSpPr>
        <p:sp>
          <p:nvSpPr>
            <p:cNvPr id="268" name="CustomShape 12"/>
            <p:cNvSpPr/>
            <p:nvPr/>
          </p:nvSpPr>
          <p:spPr>
            <a:xfrm>
              <a:off x="1100376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69" name="Picture 25" descr=""/>
            <p:cNvPicPr/>
            <p:nvPr/>
          </p:nvPicPr>
          <p:blipFill>
            <a:blip r:embed="rId5"/>
            <a:srcRect l="22853" t="20196" r="22735" b="19977"/>
            <a:stretch/>
          </p:blipFill>
          <p:spPr>
            <a:xfrm>
              <a:off x="11135520" y="6208560"/>
              <a:ext cx="394200" cy="4852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70" name="Group 13"/>
          <p:cNvGrpSpPr/>
          <p:nvPr/>
        </p:nvGrpSpPr>
        <p:grpSpPr>
          <a:xfrm>
            <a:off x="8682480" y="6137280"/>
            <a:ext cx="651240" cy="651240"/>
            <a:chOff x="8682480" y="6137280"/>
            <a:chExt cx="651240" cy="651240"/>
          </a:xfrm>
        </p:grpSpPr>
        <p:sp>
          <p:nvSpPr>
            <p:cNvPr id="271" name="CustomShape 14"/>
            <p:cNvSpPr/>
            <p:nvPr/>
          </p:nvSpPr>
          <p:spPr>
            <a:xfrm>
              <a:off x="868248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72" name="Picture 28" descr=""/>
            <p:cNvPicPr/>
            <p:nvPr/>
          </p:nvPicPr>
          <p:blipFill>
            <a:blip r:embed="rId6"/>
            <a:stretch/>
          </p:blipFill>
          <p:spPr>
            <a:xfrm>
              <a:off x="8702280" y="6147720"/>
              <a:ext cx="598680" cy="5986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73" name="Group 15"/>
          <p:cNvGrpSpPr/>
          <p:nvPr/>
        </p:nvGrpSpPr>
        <p:grpSpPr>
          <a:xfrm>
            <a:off x="9864720" y="6137280"/>
            <a:ext cx="651240" cy="651240"/>
            <a:chOff x="9864720" y="6137280"/>
            <a:chExt cx="651240" cy="651240"/>
          </a:xfrm>
        </p:grpSpPr>
        <p:sp>
          <p:nvSpPr>
            <p:cNvPr id="274" name="CustomShape 16"/>
            <p:cNvSpPr/>
            <p:nvPr/>
          </p:nvSpPr>
          <p:spPr>
            <a:xfrm>
              <a:off x="986472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75" name="Picture 31" descr=""/>
            <p:cNvPicPr/>
            <p:nvPr/>
          </p:nvPicPr>
          <p:blipFill>
            <a:blip r:embed="rId7"/>
            <a:srcRect l="8272" t="5207" r="10183" b="5669"/>
            <a:stretch/>
          </p:blipFill>
          <p:spPr>
            <a:xfrm>
              <a:off x="9977400" y="6209280"/>
              <a:ext cx="421920" cy="461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76" name="Group 17"/>
          <p:cNvGrpSpPr/>
          <p:nvPr/>
        </p:nvGrpSpPr>
        <p:grpSpPr>
          <a:xfrm>
            <a:off x="7500240" y="6137280"/>
            <a:ext cx="651240" cy="651240"/>
            <a:chOff x="7500240" y="6137280"/>
            <a:chExt cx="651240" cy="651240"/>
          </a:xfrm>
        </p:grpSpPr>
        <p:sp>
          <p:nvSpPr>
            <p:cNvPr id="277" name="CustomShape 18"/>
            <p:cNvSpPr/>
            <p:nvPr/>
          </p:nvSpPr>
          <p:spPr>
            <a:xfrm>
              <a:off x="750024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78" name="Picture 34" descr=""/>
            <p:cNvPicPr/>
            <p:nvPr/>
          </p:nvPicPr>
          <p:blipFill>
            <a:blip r:embed="rId8"/>
            <a:srcRect l="17585" t="15289" r="18504" b="18045"/>
            <a:stretch/>
          </p:blipFill>
          <p:spPr>
            <a:xfrm>
              <a:off x="7620120" y="6229800"/>
              <a:ext cx="414720" cy="433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79" name="CustomShape 19"/>
          <p:cNvSpPr/>
          <p:nvPr/>
        </p:nvSpPr>
        <p:spPr>
          <a:xfrm>
            <a:off x="57600" y="113400"/>
            <a:ext cx="2031480" cy="590760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reflection algn="bl" blurRad="6350" dir="5400000" endA="300" endPos="35000" rotWithShape="0" stA="52000" sy="-10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0" name="Picture 49" descr=""/>
          <p:cNvPicPr/>
          <p:nvPr/>
        </p:nvPicPr>
        <p:blipFill>
          <a:blip r:embed="rId9"/>
          <a:srcRect l="19307" t="40034" r="19214" b="43325"/>
          <a:stretch/>
        </p:blipFill>
        <p:spPr>
          <a:xfrm>
            <a:off x="86760" y="156960"/>
            <a:ext cx="1939320" cy="387720"/>
          </a:xfrm>
          <a:prstGeom prst="rect">
            <a:avLst/>
          </a:prstGeom>
          <a:ln>
            <a:noFill/>
          </a:ln>
        </p:spPr>
      </p:pic>
      <p:sp>
        <p:nvSpPr>
          <p:cNvPr id="281" name="CustomShape 20"/>
          <p:cNvSpPr/>
          <p:nvPr/>
        </p:nvSpPr>
        <p:spPr>
          <a:xfrm>
            <a:off x="167760" y="819360"/>
            <a:ext cx="45424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2400" spc="-1" strike="noStrike" u="sng">
                <a:solidFill>
                  <a:srgbClr val="000000"/>
                </a:solidFill>
                <a:uFillTx/>
                <a:latin typeface="comic"/>
              </a:rPr>
              <a:t>BLOCK DIAGRAM: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282" name="Group 21"/>
          <p:cNvGrpSpPr/>
          <p:nvPr/>
        </p:nvGrpSpPr>
        <p:grpSpPr>
          <a:xfrm>
            <a:off x="2704320" y="6112440"/>
            <a:ext cx="651240" cy="651240"/>
            <a:chOff x="2704320" y="6112440"/>
            <a:chExt cx="651240" cy="651240"/>
          </a:xfrm>
        </p:grpSpPr>
        <p:sp>
          <p:nvSpPr>
            <p:cNvPr id="283" name="CustomShape 22"/>
            <p:cNvSpPr/>
            <p:nvPr/>
          </p:nvSpPr>
          <p:spPr>
            <a:xfrm>
              <a:off x="2704320" y="611244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84" name="Picture 8" descr=""/>
            <p:cNvPicPr/>
            <p:nvPr/>
          </p:nvPicPr>
          <p:blipFill>
            <a:blip r:embed="rId10"/>
            <a:srcRect l="29662" t="23904" r="28894" b="25720"/>
            <a:stretch/>
          </p:blipFill>
          <p:spPr>
            <a:xfrm>
              <a:off x="2830320" y="6211440"/>
              <a:ext cx="405720" cy="422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85" name="Group 23"/>
          <p:cNvGrpSpPr/>
          <p:nvPr/>
        </p:nvGrpSpPr>
        <p:grpSpPr>
          <a:xfrm>
            <a:off x="1579680" y="6118560"/>
            <a:ext cx="651240" cy="651240"/>
            <a:chOff x="1579680" y="6118560"/>
            <a:chExt cx="651240" cy="651240"/>
          </a:xfrm>
        </p:grpSpPr>
        <p:sp>
          <p:nvSpPr>
            <p:cNvPr id="286" name="CustomShape 24"/>
            <p:cNvSpPr/>
            <p:nvPr/>
          </p:nvSpPr>
          <p:spPr>
            <a:xfrm>
              <a:off x="1579680" y="611856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87" name="Picture 11" descr=""/>
            <p:cNvPicPr/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amount="100000" colorTemp="11500" contrast="100000" sat="400000"/>
                      </a14:imgEffect>
                    </a14:imgLayer>
                  </a14:imgProps>
                </a:ext>
              </a:extLst>
            </a:blip>
            <a:srcRect l="13666" t="10501" r="13147" b="10832"/>
            <a:stretch/>
          </p:blipFill>
          <p:spPr>
            <a:xfrm>
              <a:off x="1675440" y="6207120"/>
              <a:ext cx="423000" cy="4546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8" name="CustomShape 25"/>
          <p:cNvSpPr/>
          <p:nvPr/>
        </p:nvSpPr>
        <p:spPr>
          <a:xfrm>
            <a:off x="822960" y="1544400"/>
            <a:ext cx="1203120" cy="824400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26"/>
          <p:cNvSpPr/>
          <p:nvPr/>
        </p:nvSpPr>
        <p:spPr>
          <a:xfrm>
            <a:off x="822960" y="2726640"/>
            <a:ext cx="1203120" cy="824400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27"/>
          <p:cNvSpPr/>
          <p:nvPr/>
        </p:nvSpPr>
        <p:spPr>
          <a:xfrm>
            <a:off x="822960" y="4085280"/>
            <a:ext cx="1203120" cy="824400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1" name="Graphic 20" descr="Processor"/>
          <p:cNvPicPr/>
          <p:nvPr/>
        </p:nvPicPr>
        <p:blipFill>
          <a:blip r:embed="rId12"/>
          <a:stretch/>
        </p:blipFill>
        <p:spPr>
          <a:xfrm>
            <a:off x="3470040" y="2369160"/>
            <a:ext cx="1863720" cy="1863720"/>
          </a:xfrm>
          <a:prstGeom prst="rect">
            <a:avLst/>
          </a:prstGeom>
          <a:ln>
            <a:noFill/>
          </a:ln>
          <a:effectLst>
            <a:outerShdw algn="tl" blurRad="50800" dir="2700000" dist="37674" rotWithShape="0">
              <a:srgbClr val="000000">
                <a:alpha val="40000"/>
              </a:srgbClr>
            </a:outerShdw>
          </a:effectLst>
        </p:spPr>
      </p:pic>
      <p:pic>
        <p:nvPicPr>
          <p:cNvPr id="292" name="Graphic 26" descr="Cloud"/>
          <p:cNvPicPr/>
          <p:nvPr/>
        </p:nvPicPr>
        <p:blipFill>
          <a:blip r:embed="rId13"/>
          <a:stretch/>
        </p:blipFill>
        <p:spPr>
          <a:xfrm>
            <a:off x="6043320" y="2259360"/>
            <a:ext cx="1861200" cy="1861200"/>
          </a:xfrm>
          <a:prstGeom prst="rect">
            <a:avLst/>
          </a:prstGeom>
          <a:ln>
            <a:noFill/>
          </a:ln>
          <a:effectLst>
            <a:innerShdw blurRad="63500" dir="10800000" dist="50800">
              <a:srgbClr val="000000">
                <a:alpha val="50000"/>
              </a:srgbClr>
            </a:innerShdw>
          </a:effectLst>
        </p:spPr>
      </p:pic>
      <p:sp>
        <p:nvSpPr>
          <p:cNvPr id="293" name="CustomShape 28"/>
          <p:cNvSpPr/>
          <p:nvPr/>
        </p:nvSpPr>
        <p:spPr>
          <a:xfrm>
            <a:off x="840960" y="1625040"/>
            <a:ext cx="19069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Bahnschrift SemiBold"/>
              </a:rPr>
              <a:t>Prana Air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Bahnschrift SemiBold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Bahnschrift SemiBold"/>
              </a:rPr>
              <a:t>sensor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4" name="CustomShape 29"/>
          <p:cNvSpPr/>
          <p:nvPr/>
        </p:nvSpPr>
        <p:spPr>
          <a:xfrm>
            <a:off x="822960" y="2880000"/>
            <a:ext cx="2107800" cy="5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latin typeface="Bahnschrift SemiBold"/>
              </a:rPr>
              <a:t>EVE 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latin typeface="Bahnschrift SemiBold"/>
              </a:rPr>
              <a:t>SHT4X+SGP40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latin typeface="Bahnschrift SemiBold"/>
              </a:rPr>
              <a:t> 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295" name="CustomShape 30"/>
          <p:cNvSpPr/>
          <p:nvPr/>
        </p:nvSpPr>
        <p:spPr>
          <a:xfrm>
            <a:off x="822960" y="4353480"/>
            <a:ext cx="2255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Bahnschrift SemiBold"/>
              </a:rPr>
              <a:t>PM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Bahnschrift SemiBold"/>
              </a:rPr>
              <a:t>sensor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6" name="CustomShape 31"/>
          <p:cNvSpPr/>
          <p:nvPr/>
        </p:nvSpPr>
        <p:spPr>
          <a:xfrm>
            <a:off x="4089960" y="3080880"/>
            <a:ext cx="8067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d0d0d"/>
                </a:solidFill>
                <a:latin typeface="Bahnschrift Condensed"/>
              </a:rPr>
              <a:t>ESP32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7" name="CustomShape 32"/>
          <p:cNvSpPr/>
          <p:nvPr/>
        </p:nvSpPr>
        <p:spPr>
          <a:xfrm>
            <a:off x="6388560" y="2986560"/>
            <a:ext cx="15912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Bahnschrift SemiBold"/>
              </a:rPr>
              <a:t>Thingspeak/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Bahnschrift SemiBold"/>
              </a:rPr>
              <a:t>Onem2m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98" name="CustomShape 33"/>
          <p:cNvSpPr/>
          <p:nvPr/>
        </p:nvSpPr>
        <p:spPr>
          <a:xfrm>
            <a:off x="2026440" y="1889640"/>
            <a:ext cx="1620720" cy="119088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chemeClr val="accent3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34"/>
          <p:cNvSpPr/>
          <p:nvPr/>
        </p:nvSpPr>
        <p:spPr>
          <a:xfrm flipV="1">
            <a:off x="2026440" y="3300840"/>
            <a:ext cx="1620720" cy="119592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chemeClr val="accent3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35"/>
          <p:cNvSpPr/>
          <p:nvPr/>
        </p:nvSpPr>
        <p:spPr>
          <a:xfrm>
            <a:off x="2026440" y="3166920"/>
            <a:ext cx="1620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301" name="Line 36"/>
          <p:cNvSpPr/>
          <p:nvPr/>
        </p:nvSpPr>
        <p:spPr>
          <a:xfrm>
            <a:off x="5160960" y="3080880"/>
            <a:ext cx="1320840" cy="0"/>
          </a:xfrm>
          <a:prstGeom prst="line">
            <a:avLst/>
          </a:prstGeom>
          <a:ln w="9360">
            <a:solidFill>
              <a:schemeClr val="accent6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Line 37"/>
          <p:cNvSpPr/>
          <p:nvPr/>
        </p:nvSpPr>
        <p:spPr>
          <a:xfrm>
            <a:off x="5130720" y="3233160"/>
            <a:ext cx="1116720" cy="0"/>
          </a:xfrm>
          <a:prstGeom prst="line">
            <a:avLst/>
          </a:prstGeom>
          <a:ln w="9360">
            <a:solidFill>
              <a:schemeClr val="accent6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Line 38"/>
          <p:cNvSpPr/>
          <p:nvPr/>
        </p:nvSpPr>
        <p:spPr>
          <a:xfrm>
            <a:off x="5100120" y="3385440"/>
            <a:ext cx="1068840" cy="0"/>
          </a:xfrm>
          <a:prstGeom prst="line">
            <a:avLst/>
          </a:prstGeom>
          <a:ln w="9360">
            <a:solidFill>
              <a:schemeClr val="accent6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Line 39"/>
          <p:cNvSpPr/>
          <p:nvPr/>
        </p:nvSpPr>
        <p:spPr>
          <a:xfrm>
            <a:off x="5160960" y="3538080"/>
            <a:ext cx="1117080" cy="0"/>
          </a:xfrm>
          <a:prstGeom prst="line">
            <a:avLst/>
          </a:prstGeom>
          <a:ln w="9360">
            <a:solidFill>
              <a:schemeClr val="accent6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40"/>
          <p:cNvSpPr/>
          <p:nvPr/>
        </p:nvSpPr>
        <p:spPr>
          <a:xfrm>
            <a:off x="9062280" y="2268720"/>
            <a:ext cx="1808640" cy="59256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41"/>
          <p:cNvSpPr/>
          <p:nvPr/>
        </p:nvSpPr>
        <p:spPr>
          <a:xfrm>
            <a:off x="9062280" y="4021560"/>
            <a:ext cx="1808640" cy="59256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algn="l" blurRad="50800" dist="3816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42"/>
          <p:cNvSpPr/>
          <p:nvPr/>
        </p:nvSpPr>
        <p:spPr>
          <a:xfrm>
            <a:off x="9301320" y="2418480"/>
            <a:ext cx="1299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Bahnschrift"/>
              </a:rPr>
              <a:t>Dashboard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08" name="CustomShape 43"/>
          <p:cNvSpPr/>
          <p:nvPr/>
        </p:nvSpPr>
        <p:spPr>
          <a:xfrm>
            <a:off x="9113400" y="4120560"/>
            <a:ext cx="2021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Bahnschrift"/>
              </a:rPr>
              <a:t>Alert System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09" name="CustomShape 44"/>
          <p:cNvSpPr/>
          <p:nvPr/>
        </p:nvSpPr>
        <p:spPr>
          <a:xfrm flipV="1">
            <a:off x="7620120" y="2563920"/>
            <a:ext cx="1441800" cy="66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45"/>
          <p:cNvSpPr/>
          <p:nvPr/>
        </p:nvSpPr>
        <p:spPr>
          <a:xfrm>
            <a:off x="4948200" y="3737880"/>
            <a:ext cx="4164840" cy="56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f559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roup 1"/>
          <p:cNvGrpSpPr/>
          <p:nvPr/>
        </p:nvGrpSpPr>
        <p:grpSpPr>
          <a:xfrm>
            <a:off x="-6370560" y="5452560"/>
            <a:ext cx="25998120" cy="1405080"/>
            <a:chOff x="-6370560" y="5452560"/>
            <a:chExt cx="25998120" cy="1405080"/>
          </a:xfrm>
        </p:grpSpPr>
        <p:sp>
          <p:nvSpPr>
            <p:cNvPr id="312" name="CustomShape 2"/>
            <p:cNvSpPr/>
            <p:nvPr/>
          </p:nvSpPr>
          <p:spPr>
            <a:xfrm>
              <a:off x="-6370560" y="6033240"/>
              <a:ext cx="25998120" cy="82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r="162000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3" name="CustomShape 3"/>
            <p:cNvSpPr/>
            <p:nvPr/>
          </p:nvSpPr>
          <p:spPr>
            <a:xfrm>
              <a:off x="7390080" y="5452560"/>
              <a:ext cx="936360" cy="981360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14" name="Group 4"/>
          <p:cNvGrpSpPr/>
          <p:nvPr/>
        </p:nvGrpSpPr>
        <p:grpSpPr>
          <a:xfrm>
            <a:off x="439560" y="6112440"/>
            <a:ext cx="651240" cy="651240"/>
            <a:chOff x="439560" y="6112440"/>
            <a:chExt cx="651240" cy="651240"/>
          </a:xfrm>
        </p:grpSpPr>
        <p:sp>
          <p:nvSpPr>
            <p:cNvPr id="315" name="CustomShape 5"/>
            <p:cNvSpPr/>
            <p:nvPr/>
          </p:nvSpPr>
          <p:spPr>
            <a:xfrm>
              <a:off x="439560" y="611244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16" name="Picture 7" descr=""/>
            <p:cNvPicPr/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amount="100000" contrast="100000"/>
                      </a14:imgEffect>
                    </a14:imgLayer>
                  </a14:imgProps>
                </a:ext>
              </a:extLst>
            </a:blip>
            <a:srcRect l="9803" t="16960" r="1404" b="18333"/>
            <a:stretch/>
          </p:blipFill>
          <p:spPr>
            <a:xfrm>
              <a:off x="540720" y="6227280"/>
              <a:ext cx="478440" cy="3484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17" name="Group 6"/>
          <p:cNvGrpSpPr/>
          <p:nvPr/>
        </p:nvGrpSpPr>
        <p:grpSpPr>
          <a:xfrm>
            <a:off x="3756600" y="6114240"/>
            <a:ext cx="651240" cy="651240"/>
            <a:chOff x="3756600" y="6114240"/>
            <a:chExt cx="651240" cy="651240"/>
          </a:xfrm>
        </p:grpSpPr>
        <p:sp>
          <p:nvSpPr>
            <p:cNvPr id="318" name="CustomShape 7"/>
            <p:cNvSpPr/>
            <p:nvPr/>
          </p:nvSpPr>
          <p:spPr>
            <a:xfrm>
              <a:off x="3756600" y="611424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19" name="Picture 16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amount="100000" contrast="98000" sat="400000"/>
                      </a14:imgEffect>
                    </a14:imgLayer>
                  </a14:imgProps>
                </a:ext>
              </a:extLst>
            </a:blip>
            <a:srcRect l="8840" t="15289" r="54573" b="16207"/>
            <a:stretch/>
          </p:blipFill>
          <p:spPr>
            <a:xfrm>
              <a:off x="3850560" y="6208200"/>
              <a:ext cx="459000" cy="471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0" name="Group 8"/>
          <p:cNvGrpSpPr/>
          <p:nvPr/>
        </p:nvGrpSpPr>
        <p:grpSpPr>
          <a:xfrm>
            <a:off x="4977720" y="6114240"/>
            <a:ext cx="651240" cy="651240"/>
            <a:chOff x="4977720" y="6114240"/>
            <a:chExt cx="651240" cy="651240"/>
          </a:xfrm>
        </p:grpSpPr>
        <p:sp>
          <p:nvSpPr>
            <p:cNvPr id="321" name="CustomShape 9"/>
            <p:cNvSpPr/>
            <p:nvPr/>
          </p:nvSpPr>
          <p:spPr>
            <a:xfrm>
              <a:off x="4977720" y="611424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22" name="Picture 19" descr=""/>
            <p:cNvPicPr/>
            <p:nvPr/>
          </p:nvPicPr>
          <p:blipFill>
            <a:blip r:embed="rId3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amount="100000" colorTemp="11500" contrast="100000" sat="400000"/>
                      </a14:imgEffect>
                    </a14:imgLayer>
                  </a14:imgProps>
                </a:ext>
              </a:extLst>
            </a:blip>
            <a:srcRect l="8068" t="9959" r="8068" b="5559"/>
            <a:stretch/>
          </p:blipFill>
          <p:spPr>
            <a:xfrm>
              <a:off x="5083200" y="6229800"/>
              <a:ext cx="439920" cy="443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3" name="Group 10"/>
          <p:cNvGrpSpPr/>
          <p:nvPr/>
        </p:nvGrpSpPr>
        <p:grpSpPr>
          <a:xfrm>
            <a:off x="6169320" y="6137280"/>
            <a:ext cx="651240" cy="651240"/>
            <a:chOff x="6169320" y="6137280"/>
            <a:chExt cx="651240" cy="651240"/>
          </a:xfrm>
        </p:grpSpPr>
        <p:sp>
          <p:nvSpPr>
            <p:cNvPr id="324" name="CustomShape 11"/>
            <p:cNvSpPr/>
            <p:nvPr/>
          </p:nvSpPr>
          <p:spPr>
            <a:xfrm>
              <a:off x="616932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25" name="Picture 22" descr=""/>
            <p:cNvPicPr/>
            <p:nvPr/>
          </p:nvPicPr>
          <p:blipFill>
            <a:blip r:embed="rId4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amount="100000" sat="400000"/>
                      </a14:imgEffect>
                    </a14:imgLayer>
                  </a14:imgProps>
                </a:ext>
              </a:extLst>
            </a:blip>
            <a:srcRect l="21663" t="26163" r="21663" b="25502"/>
            <a:stretch/>
          </p:blipFill>
          <p:spPr>
            <a:xfrm>
              <a:off x="6278400" y="6276960"/>
              <a:ext cx="433440" cy="369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6" name="Group 12"/>
          <p:cNvGrpSpPr/>
          <p:nvPr/>
        </p:nvGrpSpPr>
        <p:grpSpPr>
          <a:xfrm>
            <a:off x="11003760" y="6137280"/>
            <a:ext cx="651240" cy="651240"/>
            <a:chOff x="11003760" y="6137280"/>
            <a:chExt cx="651240" cy="651240"/>
          </a:xfrm>
        </p:grpSpPr>
        <p:sp>
          <p:nvSpPr>
            <p:cNvPr id="327" name="CustomShape 13"/>
            <p:cNvSpPr/>
            <p:nvPr/>
          </p:nvSpPr>
          <p:spPr>
            <a:xfrm>
              <a:off x="1100376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28" name="Picture 25" descr=""/>
            <p:cNvPicPr/>
            <p:nvPr/>
          </p:nvPicPr>
          <p:blipFill>
            <a:blip r:embed="rId5"/>
            <a:srcRect l="22853" t="20196" r="22735" b="19977"/>
            <a:stretch/>
          </p:blipFill>
          <p:spPr>
            <a:xfrm>
              <a:off x="11135520" y="6208560"/>
              <a:ext cx="394200" cy="4852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9" name="Group 14"/>
          <p:cNvGrpSpPr/>
          <p:nvPr/>
        </p:nvGrpSpPr>
        <p:grpSpPr>
          <a:xfrm>
            <a:off x="8682480" y="6137280"/>
            <a:ext cx="651240" cy="651240"/>
            <a:chOff x="8682480" y="6137280"/>
            <a:chExt cx="651240" cy="651240"/>
          </a:xfrm>
        </p:grpSpPr>
        <p:sp>
          <p:nvSpPr>
            <p:cNvPr id="330" name="CustomShape 15"/>
            <p:cNvSpPr/>
            <p:nvPr/>
          </p:nvSpPr>
          <p:spPr>
            <a:xfrm>
              <a:off x="868248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31" name="Picture 28" descr=""/>
            <p:cNvPicPr/>
            <p:nvPr/>
          </p:nvPicPr>
          <p:blipFill>
            <a:blip r:embed="rId6"/>
            <a:stretch/>
          </p:blipFill>
          <p:spPr>
            <a:xfrm>
              <a:off x="8702280" y="6147720"/>
              <a:ext cx="598680" cy="5986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32" name="Group 16"/>
          <p:cNvGrpSpPr/>
          <p:nvPr/>
        </p:nvGrpSpPr>
        <p:grpSpPr>
          <a:xfrm>
            <a:off x="9864720" y="6137280"/>
            <a:ext cx="651240" cy="651240"/>
            <a:chOff x="9864720" y="6137280"/>
            <a:chExt cx="651240" cy="651240"/>
          </a:xfrm>
        </p:grpSpPr>
        <p:sp>
          <p:nvSpPr>
            <p:cNvPr id="333" name="CustomShape 17"/>
            <p:cNvSpPr/>
            <p:nvPr/>
          </p:nvSpPr>
          <p:spPr>
            <a:xfrm>
              <a:off x="986472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34" name="Picture 31" descr=""/>
            <p:cNvPicPr/>
            <p:nvPr/>
          </p:nvPicPr>
          <p:blipFill>
            <a:blip r:embed="rId7"/>
            <a:srcRect l="8272" t="5207" r="10183" b="5669"/>
            <a:stretch/>
          </p:blipFill>
          <p:spPr>
            <a:xfrm>
              <a:off x="9977400" y="6209280"/>
              <a:ext cx="421920" cy="461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35" name="Group 18"/>
          <p:cNvGrpSpPr/>
          <p:nvPr/>
        </p:nvGrpSpPr>
        <p:grpSpPr>
          <a:xfrm>
            <a:off x="7518600" y="5694120"/>
            <a:ext cx="651240" cy="651240"/>
            <a:chOff x="7518600" y="5694120"/>
            <a:chExt cx="651240" cy="651240"/>
          </a:xfrm>
        </p:grpSpPr>
        <p:sp>
          <p:nvSpPr>
            <p:cNvPr id="336" name="CustomShape 19"/>
            <p:cNvSpPr/>
            <p:nvPr/>
          </p:nvSpPr>
          <p:spPr>
            <a:xfrm>
              <a:off x="7518600" y="569412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37" name="Picture 34" descr=""/>
            <p:cNvPicPr/>
            <p:nvPr/>
          </p:nvPicPr>
          <p:blipFill>
            <a:blip r:embed="rId8"/>
            <a:srcRect l="17585" t="15289" r="18504" b="18045"/>
            <a:stretch/>
          </p:blipFill>
          <p:spPr>
            <a:xfrm>
              <a:off x="7638480" y="5786280"/>
              <a:ext cx="414720" cy="433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38" name="CustomShape 20"/>
          <p:cNvSpPr/>
          <p:nvPr/>
        </p:nvSpPr>
        <p:spPr>
          <a:xfrm>
            <a:off x="57600" y="113400"/>
            <a:ext cx="2031480" cy="590760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reflection algn="bl" blurRad="6350" dir="5400000" endA="300" endPos="35000" rotWithShape="0" stA="52000" sy="-10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9" name="Picture 49" descr=""/>
          <p:cNvPicPr/>
          <p:nvPr/>
        </p:nvPicPr>
        <p:blipFill>
          <a:blip r:embed="rId9"/>
          <a:srcRect l="19307" t="40034" r="19214" b="43325"/>
          <a:stretch/>
        </p:blipFill>
        <p:spPr>
          <a:xfrm>
            <a:off x="86760" y="156960"/>
            <a:ext cx="1939320" cy="387720"/>
          </a:xfrm>
          <a:prstGeom prst="rect">
            <a:avLst/>
          </a:prstGeom>
          <a:ln>
            <a:noFill/>
          </a:ln>
        </p:spPr>
      </p:pic>
      <p:grpSp>
        <p:nvGrpSpPr>
          <p:cNvPr id="340" name="Group 21"/>
          <p:cNvGrpSpPr/>
          <p:nvPr/>
        </p:nvGrpSpPr>
        <p:grpSpPr>
          <a:xfrm>
            <a:off x="2684520" y="6136200"/>
            <a:ext cx="651240" cy="651240"/>
            <a:chOff x="2684520" y="6136200"/>
            <a:chExt cx="651240" cy="651240"/>
          </a:xfrm>
        </p:grpSpPr>
        <p:sp>
          <p:nvSpPr>
            <p:cNvPr id="341" name="CustomShape 22"/>
            <p:cNvSpPr/>
            <p:nvPr/>
          </p:nvSpPr>
          <p:spPr>
            <a:xfrm>
              <a:off x="2684520" y="613620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42" name="Picture 14" descr=""/>
            <p:cNvPicPr/>
            <p:nvPr/>
          </p:nvPicPr>
          <p:blipFill>
            <a:blip r:embed="rId10"/>
            <a:srcRect l="29662" t="23904" r="28894" b="25720"/>
            <a:stretch/>
          </p:blipFill>
          <p:spPr>
            <a:xfrm>
              <a:off x="2810880" y="6235200"/>
              <a:ext cx="405720" cy="422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43" name="Group 23"/>
          <p:cNvGrpSpPr/>
          <p:nvPr/>
        </p:nvGrpSpPr>
        <p:grpSpPr>
          <a:xfrm>
            <a:off x="1634760" y="6118560"/>
            <a:ext cx="651240" cy="651240"/>
            <a:chOff x="1634760" y="6118560"/>
            <a:chExt cx="651240" cy="651240"/>
          </a:xfrm>
        </p:grpSpPr>
        <p:sp>
          <p:nvSpPr>
            <p:cNvPr id="344" name="CustomShape 24"/>
            <p:cNvSpPr/>
            <p:nvPr/>
          </p:nvSpPr>
          <p:spPr>
            <a:xfrm>
              <a:off x="1634760" y="611856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45" name="Picture 23" descr=""/>
            <p:cNvPicPr/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amount="100000" colorTemp="11500" contrast="100000" sat="400000"/>
                      </a14:imgEffect>
                    </a14:imgLayer>
                  </a14:imgProps>
                </a:ext>
              </a:extLst>
            </a:blip>
            <a:srcRect l="13666" t="10501" r="13147" b="10832"/>
            <a:stretch/>
          </p:blipFill>
          <p:spPr>
            <a:xfrm>
              <a:off x="1730520" y="6207120"/>
              <a:ext cx="423000" cy="4546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46" name="Picture 2" descr=""/>
          <p:cNvPicPr/>
          <p:nvPr/>
        </p:nvPicPr>
        <p:blipFill>
          <a:blip r:embed="rId12"/>
          <a:stretch/>
        </p:blipFill>
        <p:spPr>
          <a:xfrm>
            <a:off x="204120" y="1321920"/>
            <a:ext cx="3476160" cy="21481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7" name="CustomShape 25"/>
          <p:cNvSpPr/>
          <p:nvPr/>
        </p:nvSpPr>
        <p:spPr>
          <a:xfrm>
            <a:off x="91440" y="819360"/>
            <a:ext cx="44226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 u="sng">
                <a:solidFill>
                  <a:srgbClr val="d9d9d9"/>
                </a:solidFill>
                <a:uFillTx/>
                <a:latin typeface="Calibri"/>
              </a:rPr>
              <a:t>Node vs Reference of CO2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48" name="CustomShape 26"/>
          <p:cNvSpPr/>
          <p:nvPr/>
        </p:nvSpPr>
        <p:spPr>
          <a:xfrm>
            <a:off x="7010640" y="729720"/>
            <a:ext cx="2631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d9d9d9"/>
                </a:solidFill>
                <a:uFillTx/>
                <a:latin typeface="Calibri"/>
              </a:rPr>
              <a:t>Outlier Detection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49" name="Picture 9" descr=""/>
          <p:cNvPicPr/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amount="24000" contrast="8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188760" y="1170720"/>
            <a:ext cx="3963240" cy="209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0" name="Picture 13" descr=""/>
          <p:cNvPicPr/>
          <p:nvPr/>
        </p:nvPicPr>
        <p:blipFill>
          <a:blip r:embed="rId15"/>
          <a:stretch/>
        </p:blipFill>
        <p:spPr>
          <a:xfrm>
            <a:off x="7874640" y="3498120"/>
            <a:ext cx="3979800" cy="1954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1" name="CustomShape 27"/>
          <p:cNvSpPr/>
          <p:nvPr/>
        </p:nvSpPr>
        <p:spPr>
          <a:xfrm>
            <a:off x="7930440" y="3416040"/>
            <a:ext cx="3868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Outlier detection for reference node: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2" name="CustomShape 28"/>
          <p:cNvSpPr/>
          <p:nvPr/>
        </p:nvSpPr>
        <p:spPr>
          <a:xfrm>
            <a:off x="6109560" y="1082520"/>
            <a:ext cx="4120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Outlier detection for observed node: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53" name="Picture 42" descr=""/>
          <p:cNvPicPr/>
          <p:nvPr/>
        </p:nvPicPr>
        <p:blipFill>
          <a:blip r:embed="rId16"/>
          <a:stretch/>
        </p:blipFill>
        <p:spPr>
          <a:xfrm>
            <a:off x="1730520" y="3675600"/>
            <a:ext cx="3476160" cy="19486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4" name="CustomShape 29"/>
          <p:cNvSpPr/>
          <p:nvPr/>
        </p:nvSpPr>
        <p:spPr>
          <a:xfrm>
            <a:off x="204120" y="3785400"/>
            <a:ext cx="1526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d9d9d9"/>
                </a:solidFill>
                <a:uFillTx/>
                <a:latin typeface="Calibri"/>
              </a:rPr>
              <a:t>Calibration:</a:t>
            </a:r>
            <a:endParaRPr b="0" lang="en-IN" sz="18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06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roup 1"/>
          <p:cNvGrpSpPr/>
          <p:nvPr/>
        </p:nvGrpSpPr>
        <p:grpSpPr>
          <a:xfrm>
            <a:off x="-5197320" y="5452560"/>
            <a:ext cx="25998120" cy="1405080"/>
            <a:chOff x="-5197320" y="5452560"/>
            <a:chExt cx="25998120" cy="1405080"/>
          </a:xfrm>
        </p:grpSpPr>
        <p:sp>
          <p:nvSpPr>
            <p:cNvPr id="356" name="CustomShape 2"/>
            <p:cNvSpPr/>
            <p:nvPr/>
          </p:nvSpPr>
          <p:spPr>
            <a:xfrm>
              <a:off x="-5197320" y="6033240"/>
              <a:ext cx="25998120" cy="82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r="162000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7" name="CustomShape 3"/>
            <p:cNvSpPr/>
            <p:nvPr/>
          </p:nvSpPr>
          <p:spPr>
            <a:xfrm>
              <a:off x="8553600" y="5452560"/>
              <a:ext cx="936360" cy="981360"/>
            </a:xfrm>
            <a:prstGeom prst="ellips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58" name="Group 4"/>
          <p:cNvGrpSpPr/>
          <p:nvPr/>
        </p:nvGrpSpPr>
        <p:grpSpPr>
          <a:xfrm>
            <a:off x="439560" y="6112440"/>
            <a:ext cx="651240" cy="651240"/>
            <a:chOff x="439560" y="6112440"/>
            <a:chExt cx="651240" cy="651240"/>
          </a:xfrm>
        </p:grpSpPr>
        <p:sp>
          <p:nvSpPr>
            <p:cNvPr id="359" name="CustomShape 5"/>
            <p:cNvSpPr/>
            <p:nvPr/>
          </p:nvSpPr>
          <p:spPr>
            <a:xfrm>
              <a:off x="439560" y="611244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60" name="Picture 7" descr=""/>
            <p:cNvPicPr/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amount="100000" contrast="100000"/>
                      </a14:imgEffect>
                    </a14:imgLayer>
                  </a14:imgProps>
                </a:ext>
              </a:extLst>
            </a:blip>
            <a:srcRect l="9803" t="16960" r="1404" b="18333"/>
            <a:stretch/>
          </p:blipFill>
          <p:spPr>
            <a:xfrm>
              <a:off x="540720" y="6227280"/>
              <a:ext cx="478440" cy="3484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1" name="Group 6"/>
          <p:cNvGrpSpPr/>
          <p:nvPr/>
        </p:nvGrpSpPr>
        <p:grpSpPr>
          <a:xfrm>
            <a:off x="3756600" y="6114240"/>
            <a:ext cx="651240" cy="651240"/>
            <a:chOff x="3756600" y="6114240"/>
            <a:chExt cx="651240" cy="651240"/>
          </a:xfrm>
        </p:grpSpPr>
        <p:sp>
          <p:nvSpPr>
            <p:cNvPr id="362" name="CustomShape 7"/>
            <p:cNvSpPr/>
            <p:nvPr/>
          </p:nvSpPr>
          <p:spPr>
            <a:xfrm>
              <a:off x="3756600" y="611424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63" name="Picture 16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amount="100000" contrast="98000" sat="400000"/>
                      </a14:imgEffect>
                    </a14:imgLayer>
                  </a14:imgProps>
                </a:ext>
              </a:extLst>
            </a:blip>
            <a:srcRect l="8840" t="15289" r="54573" b="16207"/>
            <a:stretch/>
          </p:blipFill>
          <p:spPr>
            <a:xfrm>
              <a:off x="3850560" y="6208200"/>
              <a:ext cx="459000" cy="471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4" name="Group 8"/>
          <p:cNvGrpSpPr/>
          <p:nvPr/>
        </p:nvGrpSpPr>
        <p:grpSpPr>
          <a:xfrm>
            <a:off x="4977720" y="6114240"/>
            <a:ext cx="651240" cy="651240"/>
            <a:chOff x="4977720" y="6114240"/>
            <a:chExt cx="651240" cy="651240"/>
          </a:xfrm>
        </p:grpSpPr>
        <p:sp>
          <p:nvSpPr>
            <p:cNvPr id="365" name="CustomShape 9"/>
            <p:cNvSpPr/>
            <p:nvPr/>
          </p:nvSpPr>
          <p:spPr>
            <a:xfrm>
              <a:off x="4977720" y="611424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66" name="Picture 19" descr=""/>
            <p:cNvPicPr/>
            <p:nvPr/>
          </p:nvPicPr>
          <p:blipFill>
            <a:blip r:embed="rId3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amount="100000" colorTemp="11500" contrast="100000" sat="400000"/>
                      </a14:imgEffect>
                    </a14:imgLayer>
                  </a14:imgProps>
                </a:ext>
              </a:extLst>
            </a:blip>
            <a:srcRect l="8068" t="9959" r="8068" b="5559"/>
            <a:stretch/>
          </p:blipFill>
          <p:spPr>
            <a:xfrm>
              <a:off x="5083200" y="6229800"/>
              <a:ext cx="439920" cy="443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7" name="Group 10"/>
          <p:cNvGrpSpPr/>
          <p:nvPr/>
        </p:nvGrpSpPr>
        <p:grpSpPr>
          <a:xfrm>
            <a:off x="6169320" y="6137280"/>
            <a:ext cx="651240" cy="651240"/>
            <a:chOff x="6169320" y="6137280"/>
            <a:chExt cx="651240" cy="651240"/>
          </a:xfrm>
        </p:grpSpPr>
        <p:sp>
          <p:nvSpPr>
            <p:cNvPr id="368" name="CustomShape 11"/>
            <p:cNvSpPr/>
            <p:nvPr/>
          </p:nvSpPr>
          <p:spPr>
            <a:xfrm>
              <a:off x="616932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69" name="Picture 22" descr=""/>
            <p:cNvPicPr/>
            <p:nvPr/>
          </p:nvPicPr>
          <p:blipFill>
            <a:blip r:embed="rId4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amount="100000" sat="400000"/>
                      </a14:imgEffect>
                    </a14:imgLayer>
                  </a14:imgProps>
                </a:ext>
              </a:extLst>
            </a:blip>
            <a:srcRect l="21663" t="26163" r="21663" b="25502"/>
            <a:stretch/>
          </p:blipFill>
          <p:spPr>
            <a:xfrm>
              <a:off x="6278400" y="6276960"/>
              <a:ext cx="433440" cy="369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70" name="Group 12"/>
          <p:cNvGrpSpPr/>
          <p:nvPr/>
        </p:nvGrpSpPr>
        <p:grpSpPr>
          <a:xfrm>
            <a:off x="11003760" y="6137280"/>
            <a:ext cx="651240" cy="651240"/>
            <a:chOff x="11003760" y="6137280"/>
            <a:chExt cx="651240" cy="651240"/>
          </a:xfrm>
        </p:grpSpPr>
        <p:sp>
          <p:nvSpPr>
            <p:cNvPr id="371" name="CustomShape 13"/>
            <p:cNvSpPr/>
            <p:nvPr/>
          </p:nvSpPr>
          <p:spPr>
            <a:xfrm>
              <a:off x="1100376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72" name="Picture 25" descr=""/>
            <p:cNvPicPr/>
            <p:nvPr/>
          </p:nvPicPr>
          <p:blipFill>
            <a:blip r:embed="rId5"/>
            <a:srcRect l="22853" t="20196" r="22735" b="19977"/>
            <a:stretch/>
          </p:blipFill>
          <p:spPr>
            <a:xfrm>
              <a:off x="11135520" y="6208560"/>
              <a:ext cx="394200" cy="4852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73" name="Group 14"/>
          <p:cNvGrpSpPr/>
          <p:nvPr/>
        </p:nvGrpSpPr>
        <p:grpSpPr>
          <a:xfrm>
            <a:off x="8682480" y="5703480"/>
            <a:ext cx="651240" cy="651240"/>
            <a:chOff x="8682480" y="5703480"/>
            <a:chExt cx="651240" cy="651240"/>
          </a:xfrm>
        </p:grpSpPr>
        <p:sp>
          <p:nvSpPr>
            <p:cNvPr id="374" name="CustomShape 15"/>
            <p:cNvSpPr/>
            <p:nvPr/>
          </p:nvSpPr>
          <p:spPr>
            <a:xfrm>
              <a:off x="8682480" y="57034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75" name="Picture 28" descr=""/>
            <p:cNvPicPr/>
            <p:nvPr/>
          </p:nvPicPr>
          <p:blipFill>
            <a:blip r:embed="rId6"/>
            <a:stretch/>
          </p:blipFill>
          <p:spPr>
            <a:xfrm>
              <a:off x="8702280" y="5713560"/>
              <a:ext cx="598680" cy="5986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76" name="Group 16"/>
          <p:cNvGrpSpPr/>
          <p:nvPr/>
        </p:nvGrpSpPr>
        <p:grpSpPr>
          <a:xfrm>
            <a:off x="9864720" y="6137280"/>
            <a:ext cx="651240" cy="651240"/>
            <a:chOff x="9864720" y="6137280"/>
            <a:chExt cx="651240" cy="651240"/>
          </a:xfrm>
        </p:grpSpPr>
        <p:sp>
          <p:nvSpPr>
            <p:cNvPr id="377" name="CustomShape 17"/>
            <p:cNvSpPr/>
            <p:nvPr/>
          </p:nvSpPr>
          <p:spPr>
            <a:xfrm>
              <a:off x="986472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78" name="Picture 31" descr=""/>
            <p:cNvPicPr/>
            <p:nvPr/>
          </p:nvPicPr>
          <p:blipFill>
            <a:blip r:embed="rId7"/>
            <a:srcRect l="8272" t="5207" r="10183" b="5669"/>
            <a:stretch/>
          </p:blipFill>
          <p:spPr>
            <a:xfrm>
              <a:off x="9977400" y="6209280"/>
              <a:ext cx="421920" cy="461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79" name="Group 18"/>
          <p:cNvGrpSpPr/>
          <p:nvPr/>
        </p:nvGrpSpPr>
        <p:grpSpPr>
          <a:xfrm>
            <a:off x="7500240" y="6137280"/>
            <a:ext cx="651240" cy="651240"/>
            <a:chOff x="7500240" y="6137280"/>
            <a:chExt cx="651240" cy="651240"/>
          </a:xfrm>
        </p:grpSpPr>
        <p:sp>
          <p:nvSpPr>
            <p:cNvPr id="380" name="CustomShape 19"/>
            <p:cNvSpPr/>
            <p:nvPr/>
          </p:nvSpPr>
          <p:spPr>
            <a:xfrm>
              <a:off x="750024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81" name="Picture 34" descr=""/>
            <p:cNvPicPr/>
            <p:nvPr/>
          </p:nvPicPr>
          <p:blipFill>
            <a:blip r:embed="rId8"/>
            <a:srcRect l="17585" t="15289" r="18504" b="18045"/>
            <a:stretch/>
          </p:blipFill>
          <p:spPr>
            <a:xfrm>
              <a:off x="7620120" y="6229800"/>
              <a:ext cx="414720" cy="433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82" name="CustomShape 20"/>
          <p:cNvSpPr/>
          <p:nvPr/>
        </p:nvSpPr>
        <p:spPr>
          <a:xfrm>
            <a:off x="57600" y="113400"/>
            <a:ext cx="2031480" cy="590760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reflection algn="bl" blurRad="6350" dir="5400000" endA="300" endPos="35000" rotWithShape="0" stA="52000" sy="-10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3" name="Picture 49" descr=""/>
          <p:cNvPicPr/>
          <p:nvPr/>
        </p:nvPicPr>
        <p:blipFill>
          <a:blip r:embed="rId9"/>
          <a:srcRect l="19307" t="40034" r="19214" b="43325"/>
          <a:stretch/>
        </p:blipFill>
        <p:spPr>
          <a:xfrm>
            <a:off x="86760" y="156960"/>
            <a:ext cx="1939320" cy="387720"/>
          </a:xfrm>
          <a:prstGeom prst="rect">
            <a:avLst/>
          </a:prstGeom>
          <a:ln>
            <a:noFill/>
          </a:ln>
        </p:spPr>
      </p:pic>
      <p:sp>
        <p:nvSpPr>
          <p:cNvPr id="384" name="CustomShape 21"/>
          <p:cNvSpPr/>
          <p:nvPr/>
        </p:nvSpPr>
        <p:spPr>
          <a:xfrm>
            <a:off x="86760" y="903960"/>
            <a:ext cx="4996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 u="sng">
                <a:solidFill>
                  <a:srgbClr val="000000"/>
                </a:solidFill>
                <a:uFillTx/>
                <a:latin typeface="Century Schoolbook"/>
              </a:rPr>
              <a:t>DASHBOARD VISUALISATION: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385" name="Group 22"/>
          <p:cNvGrpSpPr/>
          <p:nvPr/>
        </p:nvGrpSpPr>
        <p:grpSpPr>
          <a:xfrm>
            <a:off x="2715480" y="6112440"/>
            <a:ext cx="651240" cy="651240"/>
            <a:chOff x="2715480" y="6112440"/>
            <a:chExt cx="651240" cy="651240"/>
          </a:xfrm>
        </p:grpSpPr>
        <p:sp>
          <p:nvSpPr>
            <p:cNvPr id="386" name="CustomShape 23"/>
            <p:cNvSpPr/>
            <p:nvPr/>
          </p:nvSpPr>
          <p:spPr>
            <a:xfrm>
              <a:off x="2715480" y="611244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87" name="Picture 8" descr=""/>
            <p:cNvPicPr/>
            <p:nvPr/>
          </p:nvPicPr>
          <p:blipFill>
            <a:blip r:embed="rId10"/>
            <a:srcRect l="29662" t="23904" r="28894" b="25720"/>
            <a:stretch/>
          </p:blipFill>
          <p:spPr>
            <a:xfrm>
              <a:off x="2841480" y="6211440"/>
              <a:ext cx="405720" cy="422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88" name="Group 24"/>
          <p:cNvGrpSpPr/>
          <p:nvPr/>
        </p:nvGrpSpPr>
        <p:grpSpPr>
          <a:xfrm>
            <a:off x="1685160" y="6093000"/>
            <a:ext cx="651240" cy="651240"/>
            <a:chOff x="1685160" y="6093000"/>
            <a:chExt cx="651240" cy="651240"/>
          </a:xfrm>
        </p:grpSpPr>
        <p:sp>
          <p:nvSpPr>
            <p:cNvPr id="389" name="CustomShape 25"/>
            <p:cNvSpPr/>
            <p:nvPr/>
          </p:nvSpPr>
          <p:spPr>
            <a:xfrm>
              <a:off x="1685160" y="609300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90" name="Picture 11" descr=""/>
            <p:cNvPicPr/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amount="100000" colorTemp="11500" contrast="100000" sat="400000"/>
                      </a14:imgEffect>
                    </a14:imgLayer>
                  </a14:imgProps>
                </a:ext>
              </a:extLst>
            </a:blip>
            <a:srcRect l="13666" t="10501" r="13147" b="10832"/>
            <a:stretch/>
          </p:blipFill>
          <p:spPr>
            <a:xfrm>
              <a:off x="1781280" y="6181560"/>
              <a:ext cx="423000" cy="4546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91" name="Picture 13" descr=""/>
          <p:cNvPicPr/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amount="55000" bright="-6000" contrast="3000"/>
                    </a14:imgEffect>
                  </a14:imgLayer>
                </a14:imgProps>
              </a:ext>
            </a:extLst>
          </a:blip>
          <a:srcRect l="0" t="19011" r="0" b="20050"/>
          <a:stretch/>
        </p:blipFill>
        <p:spPr>
          <a:xfrm>
            <a:off x="2204280" y="1479960"/>
            <a:ext cx="7471080" cy="41788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b1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roup 1"/>
          <p:cNvGrpSpPr/>
          <p:nvPr/>
        </p:nvGrpSpPr>
        <p:grpSpPr>
          <a:xfrm>
            <a:off x="-4042800" y="5452560"/>
            <a:ext cx="25998120" cy="1405080"/>
            <a:chOff x="-4042800" y="5452560"/>
            <a:chExt cx="25998120" cy="1405080"/>
          </a:xfrm>
        </p:grpSpPr>
        <p:sp>
          <p:nvSpPr>
            <p:cNvPr id="393" name="CustomShape 2"/>
            <p:cNvSpPr/>
            <p:nvPr/>
          </p:nvSpPr>
          <p:spPr>
            <a:xfrm>
              <a:off x="-4042800" y="6033240"/>
              <a:ext cx="25998120" cy="82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r="162000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4" name="CustomShape 3"/>
            <p:cNvSpPr/>
            <p:nvPr/>
          </p:nvSpPr>
          <p:spPr>
            <a:xfrm>
              <a:off x="9708120" y="5452560"/>
              <a:ext cx="936360" cy="981360"/>
            </a:xfrm>
            <a:prstGeom prst="ellipse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95" name="Group 4"/>
          <p:cNvGrpSpPr/>
          <p:nvPr/>
        </p:nvGrpSpPr>
        <p:grpSpPr>
          <a:xfrm>
            <a:off x="439560" y="6112440"/>
            <a:ext cx="651240" cy="651240"/>
            <a:chOff x="439560" y="6112440"/>
            <a:chExt cx="651240" cy="651240"/>
          </a:xfrm>
        </p:grpSpPr>
        <p:sp>
          <p:nvSpPr>
            <p:cNvPr id="396" name="CustomShape 5"/>
            <p:cNvSpPr/>
            <p:nvPr/>
          </p:nvSpPr>
          <p:spPr>
            <a:xfrm>
              <a:off x="439560" y="611244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97" name="Picture 8" descr=""/>
            <p:cNvPicPr/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amount="100000" contrast="100000"/>
                      </a14:imgEffect>
                    </a14:imgLayer>
                  </a14:imgProps>
                </a:ext>
              </a:extLst>
            </a:blip>
            <a:srcRect l="9803" t="16960" r="1404" b="18333"/>
            <a:stretch/>
          </p:blipFill>
          <p:spPr>
            <a:xfrm>
              <a:off x="540720" y="6227280"/>
              <a:ext cx="478440" cy="3484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98" name="Group 6"/>
          <p:cNvGrpSpPr/>
          <p:nvPr/>
        </p:nvGrpSpPr>
        <p:grpSpPr>
          <a:xfrm>
            <a:off x="3756600" y="6095880"/>
            <a:ext cx="651240" cy="651240"/>
            <a:chOff x="3756600" y="6095880"/>
            <a:chExt cx="651240" cy="651240"/>
          </a:xfrm>
        </p:grpSpPr>
        <p:sp>
          <p:nvSpPr>
            <p:cNvPr id="399" name="CustomShape 7"/>
            <p:cNvSpPr/>
            <p:nvPr/>
          </p:nvSpPr>
          <p:spPr>
            <a:xfrm>
              <a:off x="3756600" y="60958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00" name="Picture 17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amount="100000" contrast="98000" sat="400000"/>
                      </a14:imgEffect>
                    </a14:imgLayer>
                  </a14:imgProps>
                </a:ext>
              </a:extLst>
            </a:blip>
            <a:srcRect l="8840" t="15289" r="54573" b="16207"/>
            <a:stretch/>
          </p:blipFill>
          <p:spPr>
            <a:xfrm>
              <a:off x="3850560" y="6189840"/>
              <a:ext cx="459000" cy="471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01" name="Group 8"/>
          <p:cNvGrpSpPr/>
          <p:nvPr/>
        </p:nvGrpSpPr>
        <p:grpSpPr>
          <a:xfrm>
            <a:off x="4977720" y="6114240"/>
            <a:ext cx="651240" cy="651240"/>
            <a:chOff x="4977720" y="6114240"/>
            <a:chExt cx="651240" cy="651240"/>
          </a:xfrm>
        </p:grpSpPr>
        <p:sp>
          <p:nvSpPr>
            <p:cNvPr id="402" name="CustomShape 9"/>
            <p:cNvSpPr/>
            <p:nvPr/>
          </p:nvSpPr>
          <p:spPr>
            <a:xfrm>
              <a:off x="4977720" y="611424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03" name="Picture 20" descr=""/>
            <p:cNvPicPr/>
            <p:nvPr/>
          </p:nvPicPr>
          <p:blipFill>
            <a:blip r:embed="rId3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amount="100000" colorTemp="11500" contrast="100000" sat="400000"/>
                      </a14:imgEffect>
                    </a14:imgLayer>
                  </a14:imgProps>
                </a:ext>
              </a:extLst>
            </a:blip>
            <a:srcRect l="8068" t="9959" r="8068" b="5559"/>
            <a:stretch/>
          </p:blipFill>
          <p:spPr>
            <a:xfrm>
              <a:off x="5083200" y="6229800"/>
              <a:ext cx="439920" cy="443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04" name="Group 10"/>
          <p:cNvGrpSpPr/>
          <p:nvPr/>
        </p:nvGrpSpPr>
        <p:grpSpPr>
          <a:xfrm>
            <a:off x="6169320" y="6137280"/>
            <a:ext cx="651240" cy="651240"/>
            <a:chOff x="6169320" y="6137280"/>
            <a:chExt cx="651240" cy="651240"/>
          </a:xfrm>
        </p:grpSpPr>
        <p:sp>
          <p:nvSpPr>
            <p:cNvPr id="405" name="CustomShape 11"/>
            <p:cNvSpPr/>
            <p:nvPr/>
          </p:nvSpPr>
          <p:spPr>
            <a:xfrm>
              <a:off x="616932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06" name="Picture 23" descr=""/>
            <p:cNvPicPr/>
            <p:nvPr/>
          </p:nvPicPr>
          <p:blipFill>
            <a:blip r:embed="rId4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amount="100000" sat="400000"/>
                      </a14:imgEffect>
                    </a14:imgLayer>
                  </a14:imgProps>
                </a:ext>
              </a:extLst>
            </a:blip>
            <a:srcRect l="21663" t="26163" r="21663" b="25502"/>
            <a:stretch/>
          </p:blipFill>
          <p:spPr>
            <a:xfrm>
              <a:off x="6278400" y="6276960"/>
              <a:ext cx="433440" cy="369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07" name="Group 12"/>
          <p:cNvGrpSpPr/>
          <p:nvPr/>
        </p:nvGrpSpPr>
        <p:grpSpPr>
          <a:xfrm>
            <a:off x="11003760" y="6137280"/>
            <a:ext cx="651240" cy="651240"/>
            <a:chOff x="11003760" y="6137280"/>
            <a:chExt cx="651240" cy="651240"/>
          </a:xfrm>
        </p:grpSpPr>
        <p:sp>
          <p:nvSpPr>
            <p:cNvPr id="408" name="CustomShape 13"/>
            <p:cNvSpPr/>
            <p:nvPr/>
          </p:nvSpPr>
          <p:spPr>
            <a:xfrm>
              <a:off x="1100376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09" name="Picture 26" descr=""/>
            <p:cNvPicPr/>
            <p:nvPr/>
          </p:nvPicPr>
          <p:blipFill>
            <a:blip r:embed="rId5"/>
            <a:srcRect l="22853" t="20196" r="22735" b="19977"/>
            <a:stretch/>
          </p:blipFill>
          <p:spPr>
            <a:xfrm>
              <a:off x="11135520" y="6208560"/>
              <a:ext cx="394200" cy="4852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10" name="Group 14"/>
          <p:cNvGrpSpPr/>
          <p:nvPr/>
        </p:nvGrpSpPr>
        <p:grpSpPr>
          <a:xfrm>
            <a:off x="8682480" y="6137280"/>
            <a:ext cx="651240" cy="651240"/>
            <a:chOff x="8682480" y="6137280"/>
            <a:chExt cx="651240" cy="651240"/>
          </a:xfrm>
        </p:grpSpPr>
        <p:sp>
          <p:nvSpPr>
            <p:cNvPr id="411" name="CustomShape 15"/>
            <p:cNvSpPr/>
            <p:nvPr/>
          </p:nvSpPr>
          <p:spPr>
            <a:xfrm>
              <a:off x="868248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12" name="Picture 29" descr=""/>
            <p:cNvPicPr/>
            <p:nvPr/>
          </p:nvPicPr>
          <p:blipFill>
            <a:blip r:embed="rId6"/>
            <a:stretch/>
          </p:blipFill>
          <p:spPr>
            <a:xfrm>
              <a:off x="8702280" y="6147720"/>
              <a:ext cx="598680" cy="5986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13" name="Group 16"/>
          <p:cNvGrpSpPr/>
          <p:nvPr/>
        </p:nvGrpSpPr>
        <p:grpSpPr>
          <a:xfrm>
            <a:off x="9827640" y="5684760"/>
            <a:ext cx="651240" cy="651240"/>
            <a:chOff x="9827640" y="5684760"/>
            <a:chExt cx="651240" cy="651240"/>
          </a:xfrm>
        </p:grpSpPr>
        <p:sp>
          <p:nvSpPr>
            <p:cNvPr id="414" name="CustomShape 17"/>
            <p:cNvSpPr/>
            <p:nvPr/>
          </p:nvSpPr>
          <p:spPr>
            <a:xfrm>
              <a:off x="9827640" y="568476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15" name="Picture 32" descr=""/>
            <p:cNvPicPr/>
            <p:nvPr/>
          </p:nvPicPr>
          <p:blipFill>
            <a:blip r:embed="rId7"/>
            <a:srcRect l="8272" t="5207" r="10183" b="5669"/>
            <a:stretch/>
          </p:blipFill>
          <p:spPr>
            <a:xfrm>
              <a:off x="9940680" y="5756760"/>
              <a:ext cx="421920" cy="461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16" name="Group 18"/>
          <p:cNvGrpSpPr/>
          <p:nvPr/>
        </p:nvGrpSpPr>
        <p:grpSpPr>
          <a:xfrm>
            <a:off x="7500240" y="6137280"/>
            <a:ext cx="651240" cy="651240"/>
            <a:chOff x="7500240" y="6137280"/>
            <a:chExt cx="651240" cy="651240"/>
          </a:xfrm>
        </p:grpSpPr>
        <p:sp>
          <p:nvSpPr>
            <p:cNvPr id="417" name="CustomShape 19"/>
            <p:cNvSpPr/>
            <p:nvPr/>
          </p:nvSpPr>
          <p:spPr>
            <a:xfrm>
              <a:off x="7500240" y="61372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18" name="Picture 35" descr=""/>
            <p:cNvPicPr/>
            <p:nvPr/>
          </p:nvPicPr>
          <p:blipFill>
            <a:blip r:embed="rId8"/>
            <a:srcRect l="17585" t="15289" r="18504" b="18045"/>
            <a:stretch/>
          </p:blipFill>
          <p:spPr>
            <a:xfrm>
              <a:off x="7620120" y="6229800"/>
              <a:ext cx="414720" cy="433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19" name="CustomShape 20"/>
          <p:cNvSpPr/>
          <p:nvPr/>
        </p:nvSpPr>
        <p:spPr>
          <a:xfrm>
            <a:off x="57600" y="113400"/>
            <a:ext cx="2031480" cy="590760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reflection algn="bl" blurRad="6350" dir="5400000" endA="300" endPos="35000" rotWithShape="0" stA="52000" sy="-10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0" name="Picture 50" descr=""/>
          <p:cNvPicPr/>
          <p:nvPr/>
        </p:nvPicPr>
        <p:blipFill>
          <a:blip r:embed="rId9"/>
          <a:srcRect l="19307" t="40034" r="19214" b="43325"/>
          <a:stretch/>
        </p:blipFill>
        <p:spPr>
          <a:xfrm>
            <a:off x="86760" y="156960"/>
            <a:ext cx="1939320" cy="387720"/>
          </a:xfrm>
          <a:prstGeom prst="rect">
            <a:avLst/>
          </a:prstGeom>
          <a:ln>
            <a:noFill/>
          </a:ln>
        </p:spPr>
      </p:pic>
      <p:sp>
        <p:nvSpPr>
          <p:cNvPr id="421" name="CustomShape 21"/>
          <p:cNvSpPr/>
          <p:nvPr/>
        </p:nvSpPr>
        <p:spPr>
          <a:xfrm>
            <a:off x="213480" y="945000"/>
            <a:ext cx="5567400" cy="424656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dir="t" rig="chilly">
              <a:rot lat="0" lon="0" rev="18480000"/>
            </a:lightRig>
          </a:scene3d>
          <a:sp3d prstMaterial="clear">
            <a:bevelT h="63500"/>
          </a:sp3d>
        </p:spPr>
        <p:style>
          <a:lnRef idx="0"/>
          <a:fillRef idx="0"/>
          <a:effectRef idx="0"/>
          <a:fontRef idx="minor"/>
        </p:style>
      </p:sp>
      <p:sp>
        <p:nvSpPr>
          <p:cNvPr id="422" name="CustomShape 22"/>
          <p:cNvSpPr/>
          <p:nvPr/>
        </p:nvSpPr>
        <p:spPr>
          <a:xfrm>
            <a:off x="6085800" y="945000"/>
            <a:ext cx="5567400" cy="424656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dir="t" rig="chilly">
              <a:rot lat="0" lon="0" rev="18480000"/>
            </a:lightRig>
          </a:scene3d>
          <a:sp3d prstMaterial="clear">
            <a:bevelT h="63500"/>
          </a:sp3d>
        </p:spPr>
        <p:style>
          <a:lnRef idx="0"/>
          <a:fillRef idx="0"/>
          <a:effectRef idx="0"/>
          <a:fontRef idx="minor"/>
        </p:style>
      </p:sp>
      <p:sp>
        <p:nvSpPr>
          <p:cNvPr id="423" name="CustomShape 23"/>
          <p:cNvSpPr/>
          <p:nvPr/>
        </p:nvSpPr>
        <p:spPr>
          <a:xfrm>
            <a:off x="227160" y="991800"/>
            <a:ext cx="2305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 u="sng">
                <a:solidFill>
                  <a:srgbClr val="000000"/>
                </a:solidFill>
                <a:uFillTx/>
                <a:latin typeface="Calibri"/>
              </a:rPr>
              <a:t>ONEM2M</a:t>
            </a:r>
            <a:r>
              <a:rPr b="0" lang="en-IN" sz="1800" spc="-1" strike="noStrike" u="sng">
                <a:solidFill>
                  <a:srgbClr val="ffffff"/>
                </a:solidFill>
                <a:uFillTx/>
                <a:latin typeface="Calibri"/>
              </a:rPr>
              <a:t>: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24" name="CustomShape 24"/>
          <p:cNvSpPr/>
          <p:nvPr/>
        </p:nvSpPr>
        <p:spPr>
          <a:xfrm>
            <a:off x="6085800" y="792000"/>
            <a:ext cx="1752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 u="sng">
                <a:solidFill>
                  <a:srgbClr val="000000"/>
                </a:solidFill>
                <a:uFillTx/>
                <a:latin typeface="Calibri"/>
              </a:rPr>
              <a:t>THINGSPEAK</a:t>
            </a:r>
            <a:r>
              <a:rPr b="0" lang="en-IN" sz="1800" spc="-1" strike="noStrike" u="sng">
                <a:solidFill>
                  <a:srgbClr val="ffffff"/>
                </a:solidFill>
                <a:uFillTx/>
                <a:latin typeface="Calibri"/>
              </a:rPr>
              <a:t>: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425" name="Group 25"/>
          <p:cNvGrpSpPr/>
          <p:nvPr/>
        </p:nvGrpSpPr>
        <p:grpSpPr>
          <a:xfrm>
            <a:off x="2745000" y="6108480"/>
            <a:ext cx="651240" cy="651240"/>
            <a:chOff x="2745000" y="6108480"/>
            <a:chExt cx="651240" cy="651240"/>
          </a:xfrm>
        </p:grpSpPr>
        <p:sp>
          <p:nvSpPr>
            <p:cNvPr id="426" name="CustomShape 26"/>
            <p:cNvSpPr/>
            <p:nvPr/>
          </p:nvSpPr>
          <p:spPr>
            <a:xfrm>
              <a:off x="2745000" y="61084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27" name="Picture 12" descr=""/>
            <p:cNvPicPr/>
            <p:nvPr/>
          </p:nvPicPr>
          <p:blipFill>
            <a:blip r:embed="rId10"/>
            <a:srcRect l="29662" t="23904" r="28894" b="25720"/>
            <a:stretch/>
          </p:blipFill>
          <p:spPr>
            <a:xfrm>
              <a:off x="2871360" y="6207480"/>
              <a:ext cx="405720" cy="422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28" name="Group 27"/>
          <p:cNvGrpSpPr/>
          <p:nvPr/>
        </p:nvGrpSpPr>
        <p:grpSpPr>
          <a:xfrm>
            <a:off x="1653840" y="6108480"/>
            <a:ext cx="651240" cy="651240"/>
            <a:chOff x="1653840" y="6108480"/>
            <a:chExt cx="651240" cy="651240"/>
          </a:xfrm>
        </p:grpSpPr>
        <p:sp>
          <p:nvSpPr>
            <p:cNvPr id="429" name="CustomShape 28"/>
            <p:cNvSpPr/>
            <p:nvPr/>
          </p:nvSpPr>
          <p:spPr>
            <a:xfrm>
              <a:off x="1653840" y="6108480"/>
              <a:ext cx="651240" cy="651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30" name="Picture 21" descr=""/>
            <p:cNvPicPr/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amount="100000" colorTemp="11500" contrast="100000" sat="400000"/>
                      </a14:imgEffect>
                    </a14:imgLayer>
                  </a14:imgProps>
                </a:ext>
              </a:extLst>
            </a:blip>
            <a:srcRect l="13666" t="10501" r="13147" b="10832"/>
            <a:stretch/>
          </p:blipFill>
          <p:spPr>
            <a:xfrm>
              <a:off x="1749600" y="6197040"/>
              <a:ext cx="423000" cy="4546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31" name="Picture 13" descr=""/>
          <p:cNvPicPr/>
          <p:nvPr/>
        </p:nvPicPr>
        <p:blipFill>
          <a:blip r:embed="rId12"/>
          <a:srcRect l="-9309" t="0" r="49940" b="0"/>
          <a:stretch/>
        </p:blipFill>
        <p:spPr>
          <a:xfrm>
            <a:off x="7054560" y="1244160"/>
            <a:ext cx="3629880" cy="3738240"/>
          </a:xfrm>
          <a:prstGeom prst="rect">
            <a:avLst/>
          </a:prstGeom>
          <a:ln>
            <a:noFill/>
          </a:ln>
        </p:spPr>
      </p:pic>
      <p:pic>
        <p:nvPicPr>
          <p:cNvPr id="432" name="Picture 52" descr=""/>
          <p:cNvPicPr/>
          <p:nvPr/>
        </p:nvPicPr>
        <p:blipFill>
          <a:blip r:embed="rId13"/>
          <a:srcRect l="1834" t="8858" r="2340" b="7605"/>
          <a:stretch/>
        </p:blipFill>
        <p:spPr>
          <a:xfrm>
            <a:off x="259920" y="1545840"/>
            <a:ext cx="5369040" cy="32302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1050</TotalTime>
  <Application>LibreOffice/6.4.7.2$Linux_X86_64 LibreOffice_project/40$Build-2</Application>
  <Words>359</Words>
  <Paragraphs>64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2022-11-27T01:00:14Z</dcterms:created>
  <dc:creator>kadali chinni</dc:creator>
  <dc:description/>
  <dc:language>en-IN</dc:language>
  <cp:lastModifiedBy/>
  <dcterms:modified xsi:type="dcterms:W3CDTF">2022-12-23T18:16:32Z</dcterms:modified>
  <cp:revision>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12</vt:i4>
  </property>
</Properties>
</file>